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2.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theme/theme3.xml" ContentType="application/vnd.openxmlformats-officedocument.theme+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6"/>
    <p:sldMasterId id="2147484310" r:id="rId7"/>
    <p:sldMasterId id="2147484366" r:id="rId8"/>
    <p:sldMasterId id="2147484406" r:id="rId9"/>
  </p:sldMasterIdLst>
  <p:notesMasterIdLst>
    <p:notesMasterId r:id="rId64"/>
  </p:notesMasterIdLst>
  <p:handoutMasterIdLst>
    <p:handoutMasterId r:id="rId65"/>
  </p:handoutMasterIdLst>
  <p:sldIdLst>
    <p:sldId id="1784" r:id="rId10"/>
    <p:sldId id="1663" r:id="rId11"/>
    <p:sldId id="1707" r:id="rId12"/>
    <p:sldId id="1782" r:id="rId13"/>
    <p:sldId id="1708" r:id="rId14"/>
    <p:sldId id="1778" r:id="rId15"/>
    <p:sldId id="1636" r:id="rId16"/>
    <p:sldId id="1779" r:id="rId17"/>
    <p:sldId id="1781" r:id="rId18"/>
    <p:sldId id="1780" r:id="rId19"/>
    <p:sldId id="1783" r:id="rId20"/>
    <p:sldId id="1785" r:id="rId21"/>
    <p:sldId id="1786" r:id="rId22"/>
    <p:sldId id="1788" r:id="rId23"/>
    <p:sldId id="1787" r:id="rId24"/>
    <p:sldId id="1789" r:id="rId25"/>
    <p:sldId id="1790" r:id="rId26"/>
    <p:sldId id="1791" r:id="rId27"/>
    <p:sldId id="1792" r:id="rId28"/>
    <p:sldId id="1793" r:id="rId29"/>
    <p:sldId id="1795" r:id="rId30"/>
    <p:sldId id="1794" r:id="rId31"/>
    <p:sldId id="1796" r:id="rId32"/>
    <p:sldId id="1797" r:id="rId33"/>
    <p:sldId id="1798" r:id="rId34"/>
    <p:sldId id="1800" r:id="rId35"/>
    <p:sldId id="1801" r:id="rId36"/>
    <p:sldId id="1799" r:id="rId37"/>
    <p:sldId id="1802" r:id="rId38"/>
    <p:sldId id="1826" r:id="rId39"/>
    <p:sldId id="1803" r:id="rId40"/>
    <p:sldId id="1804" r:id="rId41"/>
    <p:sldId id="1805" r:id="rId42"/>
    <p:sldId id="1806" r:id="rId43"/>
    <p:sldId id="1807" r:id="rId44"/>
    <p:sldId id="1808" r:id="rId45"/>
    <p:sldId id="1809" r:id="rId46"/>
    <p:sldId id="1810" r:id="rId47"/>
    <p:sldId id="1811" r:id="rId48"/>
    <p:sldId id="1812" r:id="rId49"/>
    <p:sldId id="1813" r:id="rId50"/>
    <p:sldId id="1814" r:id="rId51"/>
    <p:sldId id="1815" r:id="rId52"/>
    <p:sldId id="1817" r:id="rId53"/>
    <p:sldId id="1816" r:id="rId54"/>
    <p:sldId id="1818" r:id="rId55"/>
    <p:sldId id="1819" r:id="rId56"/>
    <p:sldId id="1822" r:id="rId57"/>
    <p:sldId id="1821" r:id="rId58"/>
    <p:sldId id="1823" r:id="rId59"/>
    <p:sldId id="1820" r:id="rId60"/>
    <p:sldId id="1824" r:id="rId61"/>
    <p:sldId id="1827" r:id="rId62"/>
    <p:sldId id="1825" r:id="rId63"/>
  </p:sldIdLst>
  <p:sldSz cx="12436475" cy="6994525"/>
  <p:notesSz cx="7104063" cy="10234613"/>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D3E95C9D-3DD4-45B7-BFD9-4AE9F68B7B97}">
          <p14:sldIdLst>
            <p14:sldId id="1784"/>
          </p14:sldIdLst>
        </p14:section>
        <p14:section name="Reminder" id="{BDB93F7B-7E85-4277-A53E-4EFC0B1B080E}">
          <p14:sldIdLst>
            <p14:sldId id="1663"/>
          </p14:sldIdLst>
        </p14:section>
        <p14:section name="Introduction Source control" id="{F4311249-671E-4C60-8835-3B5BA5374F2E}">
          <p14:sldIdLst>
            <p14:sldId id="1707"/>
            <p14:sldId id="1782"/>
            <p14:sldId id="1708"/>
            <p14:sldId id="1778"/>
            <p14:sldId id="1636"/>
            <p14:sldId id="1779"/>
            <p14:sldId id="1781"/>
            <p14:sldId id="1780"/>
            <p14:sldId id="1783"/>
            <p14:sldId id="1785"/>
            <p14:sldId id="1786"/>
            <p14:sldId id="1788"/>
            <p14:sldId id="1787"/>
            <p14:sldId id="1789"/>
            <p14:sldId id="1790"/>
            <p14:sldId id="1791"/>
            <p14:sldId id="1792"/>
            <p14:sldId id="1793"/>
            <p14:sldId id="1795"/>
            <p14:sldId id="1794"/>
            <p14:sldId id="1796"/>
            <p14:sldId id="1797"/>
            <p14:sldId id="1798"/>
            <p14:sldId id="1800"/>
            <p14:sldId id="1801"/>
            <p14:sldId id="1799"/>
            <p14:sldId id="1802"/>
            <p14:sldId id="1826"/>
            <p14:sldId id="1803"/>
            <p14:sldId id="1804"/>
            <p14:sldId id="1805"/>
            <p14:sldId id="1806"/>
            <p14:sldId id="1807"/>
            <p14:sldId id="1808"/>
            <p14:sldId id="1809"/>
            <p14:sldId id="1810"/>
            <p14:sldId id="1811"/>
            <p14:sldId id="1812"/>
            <p14:sldId id="1813"/>
            <p14:sldId id="1814"/>
            <p14:sldId id="1815"/>
            <p14:sldId id="1817"/>
            <p14:sldId id="1816"/>
            <p14:sldId id="1818"/>
            <p14:sldId id="1819"/>
            <p14:sldId id="1822"/>
            <p14:sldId id="1821"/>
            <p14:sldId id="1823"/>
            <p14:sldId id="1820"/>
            <p14:sldId id="1824"/>
            <p14:sldId id="1827"/>
            <p14:sldId id="1825"/>
          </p14:sldIdLst>
        </p14:section>
      </p14:sectionLst>
    </p:ext>
    <p:ext uri="{EFAFB233-063F-42B5-8137-9DF3F51BA10A}">
      <p15:sldGuideLst xmlns:p15="http://schemas.microsoft.com/office/powerpoint/2012/main">
        <p15:guide id="1" orient="horz" pos="2203">
          <p15:clr>
            <a:srgbClr val="A4A3A4"/>
          </p15:clr>
        </p15:guide>
        <p15:guide id="2" pos="3917">
          <p15:clr>
            <a:srgbClr val="A4A3A4"/>
          </p15:clr>
        </p15:guide>
      </p15:sldGuideLst>
    </p:ext>
    <p:ext uri="{2D200454-40CA-4A62-9FC3-DE9A4176ACB9}">
      <p15:notesGuideLst xmlns:p15="http://schemas.microsoft.com/office/powerpoint/2012/main">
        <p15:guide id="1" orient="horz" pos="3224" userDrawn="1">
          <p15:clr>
            <a:srgbClr val="A4A3A4"/>
          </p15:clr>
        </p15:guide>
        <p15:guide id="2" pos="2238"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cmAuthor>
  <p:cmAuthor id="3" name="Mary Feil-Jacobs" initials="MF" lastIdx="22" clrIdx="3">
    <p:extLst/>
  </p:cmAuthor>
  <p:cmAuthor id="4" name="Lacey Butler" initials="LB [2]" lastIdx="1" clrIdx="4"/>
  <p:cmAuthor id="5" name="Lacey Butler" initials="LB [3]" lastIdx="1" clrIdx="5"/>
  <p:cmAuthor id="6" name="Michael Köster" initials="MK" lastIdx="6" clrIdx="6">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CF2"/>
    <a:srgbClr val="FFFF00"/>
    <a:srgbClr val="D83801"/>
    <a:srgbClr val="205081"/>
    <a:srgbClr val="505050"/>
    <a:srgbClr val="682A7A"/>
    <a:srgbClr val="7549A7"/>
    <a:srgbClr val="000000"/>
    <a:srgbClr val="522980"/>
    <a:srgbClr val="4D247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419" autoAdjust="0"/>
    <p:restoredTop sz="99658" autoAdjust="0"/>
  </p:normalViewPr>
  <p:slideViewPr>
    <p:cSldViewPr>
      <p:cViewPr varScale="1">
        <p:scale>
          <a:sx n="152" d="100"/>
          <a:sy n="152" d="100"/>
        </p:scale>
        <p:origin x="108" y="264"/>
      </p:cViewPr>
      <p:guideLst>
        <p:guide orient="horz" pos="2203"/>
        <p:guide pos="3917"/>
      </p:guideLst>
    </p:cSldViewPr>
  </p:slideViewPr>
  <p:outlineViewPr>
    <p:cViewPr>
      <p:scale>
        <a:sx n="33" d="100"/>
        <a:sy n="33" d="100"/>
      </p:scale>
      <p:origin x="0" y="0"/>
    </p:cViewPr>
  </p:outlineViewPr>
  <p:notesTextViewPr>
    <p:cViewPr>
      <p:scale>
        <a:sx n="125" d="100"/>
        <a:sy n="125" d="100"/>
      </p:scale>
      <p:origin x="0" y="0"/>
    </p:cViewPr>
  </p:notesTextViewPr>
  <p:sorterViewPr>
    <p:cViewPr>
      <p:scale>
        <a:sx n="200" d="100"/>
        <a:sy n="200" d="100"/>
      </p:scale>
      <p:origin x="0" y="24"/>
    </p:cViewPr>
  </p:sorterViewPr>
  <p:notesViewPr>
    <p:cSldViewPr showGuides="1">
      <p:cViewPr>
        <p:scale>
          <a:sx n="100" d="100"/>
          <a:sy n="100" d="100"/>
        </p:scale>
        <p:origin x="3552" y="354"/>
      </p:cViewPr>
      <p:guideLst>
        <p:guide orient="horz" pos="3224"/>
        <p:guide pos="2238"/>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7.xml"/><Relationship Id="rId21" Type="http://schemas.openxmlformats.org/officeDocument/2006/relationships/slide" Target="slides/slide12.xml"/><Relationship Id="rId42" Type="http://schemas.openxmlformats.org/officeDocument/2006/relationships/slide" Target="slides/slide33.xml"/><Relationship Id="rId47" Type="http://schemas.openxmlformats.org/officeDocument/2006/relationships/slide" Target="slides/slide38.xml"/><Relationship Id="rId63" Type="http://schemas.openxmlformats.org/officeDocument/2006/relationships/slide" Target="slides/slide54.xml"/><Relationship Id="rId68" Type="http://schemas.openxmlformats.org/officeDocument/2006/relationships/viewProps" Target="viewProps.xml"/><Relationship Id="rId7" Type="http://schemas.openxmlformats.org/officeDocument/2006/relationships/slideMaster" Target="slideMasters/slideMaster2.xml"/><Relationship Id="rId71"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7.xml"/><Relationship Id="rId29" Type="http://schemas.openxmlformats.org/officeDocument/2006/relationships/slide" Target="slides/slide20.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slide" Target="slides/slide28.xml"/><Relationship Id="rId40" Type="http://schemas.openxmlformats.org/officeDocument/2006/relationships/slide" Target="slides/slide31.xml"/><Relationship Id="rId45" Type="http://schemas.openxmlformats.org/officeDocument/2006/relationships/slide" Target="slides/slide36.xml"/><Relationship Id="rId53" Type="http://schemas.openxmlformats.org/officeDocument/2006/relationships/slide" Target="slides/slide44.xml"/><Relationship Id="rId58" Type="http://schemas.openxmlformats.org/officeDocument/2006/relationships/slide" Target="slides/slide49.xml"/><Relationship Id="rId66" Type="http://schemas.openxmlformats.org/officeDocument/2006/relationships/commentAuthors" Target="commentAuthors.xml"/><Relationship Id="rId5" Type="http://schemas.openxmlformats.org/officeDocument/2006/relationships/customXml" Target="../customXml/item5.xml"/><Relationship Id="rId61" Type="http://schemas.openxmlformats.org/officeDocument/2006/relationships/slide" Target="slides/slide52.xml"/><Relationship Id="rId19" Type="http://schemas.openxmlformats.org/officeDocument/2006/relationships/slide" Target="slides/slide10.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slide" Target="slides/slide34.xml"/><Relationship Id="rId48" Type="http://schemas.openxmlformats.org/officeDocument/2006/relationships/slide" Target="slides/slide39.xml"/><Relationship Id="rId56" Type="http://schemas.openxmlformats.org/officeDocument/2006/relationships/slide" Target="slides/slide47.xml"/><Relationship Id="rId64" Type="http://schemas.openxmlformats.org/officeDocument/2006/relationships/notesMaster" Target="notesMasters/notesMaster1.xml"/><Relationship Id="rId69" Type="http://schemas.openxmlformats.org/officeDocument/2006/relationships/theme" Target="theme/theme1.xml"/><Relationship Id="rId8" Type="http://schemas.openxmlformats.org/officeDocument/2006/relationships/slideMaster" Target="slideMasters/slideMaster3.xml"/><Relationship Id="rId51" Type="http://schemas.openxmlformats.org/officeDocument/2006/relationships/slide" Target="slides/slide42.xml"/><Relationship Id="rId3" Type="http://schemas.openxmlformats.org/officeDocument/2006/relationships/customXml" Target="../customXml/item3.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slide" Target="slides/slide37.xml"/><Relationship Id="rId59" Type="http://schemas.openxmlformats.org/officeDocument/2006/relationships/slide" Target="slides/slide50.xml"/><Relationship Id="rId67" Type="http://schemas.openxmlformats.org/officeDocument/2006/relationships/presProps" Target="presProps.xml"/><Relationship Id="rId20" Type="http://schemas.openxmlformats.org/officeDocument/2006/relationships/slide" Target="slides/slide11.xml"/><Relationship Id="rId41" Type="http://schemas.openxmlformats.org/officeDocument/2006/relationships/slide" Target="slides/slide32.xml"/><Relationship Id="rId54" Type="http://schemas.openxmlformats.org/officeDocument/2006/relationships/slide" Target="slides/slide45.xml"/><Relationship Id="rId62" Type="http://schemas.openxmlformats.org/officeDocument/2006/relationships/slide" Target="slides/slide53.xml"/><Relationship Id="rId7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1.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slide" Target="slides/slide40.xml"/><Relationship Id="rId57" Type="http://schemas.openxmlformats.org/officeDocument/2006/relationships/slide" Target="slides/slide48.xml"/><Relationship Id="rId10" Type="http://schemas.openxmlformats.org/officeDocument/2006/relationships/slide" Target="slides/slide1.xml"/><Relationship Id="rId31" Type="http://schemas.openxmlformats.org/officeDocument/2006/relationships/slide" Target="slides/slide22.xml"/><Relationship Id="rId44" Type="http://schemas.openxmlformats.org/officeDocument/2006/relationships/slide" Target="slides/slide35.xml"/><Relationship Id="rId52" Type="http://schemas.openxmlformats.org/officeDocument/2006/relationships/slide" Target="slides/slide43.xml"/><Relationship Id="rId60" Type="http://schemas.openxmlformats.org/officeDocument/2006/relationships/slide" Target="slides/slide51.xml"/><Relationship Id="rId65" Type="http://schemas.openxmlformats.org/officeDocument/2006/relationships/handoutMaster" Target="handoutMasters/handoutMaster1.xml"/><Relationship Id="rId4" Type="http://schemas.openxmlformats.org/officeDocument/2006/relationships/customXml" Target="../customXml/item4.xml"/><Relationship Id="rId9" Type="http://schemas.openxmlformats.org/officeDocument/2006/relationships/slideMaster" Target="slideMasters/slideMaster4.xml"/><Relationship Id="rId13" Type="http://schemas.openxmlformats.org/officeDocument/2006/relationships/slide" Target="slides/slide4.xml"/><Relationship Id="rId18" Type="http://schemas.openxmlformats.org/officeDocument/2006/relationships/slide" Target="slides/slide9.xml"/><Relationship Id="rId39" Type="http://schemas.openxmlformats.org/officeDocument/2006/relationships/slide" Target="slides/slide30.xml"/><Relationship Id="rId34" Type="http://schemas.openxmlformats.org/officeDocument/2006/relationships/slide" Target="slides/slide25.xml"/><Relationship Id="rId50" Type="http://schemas.openxmlformats.org/officeDocument/2006/relationships/slide" Target="slides/slide41.xml"/><Relationship Id="rId55" Type="http://schemas.openxmlformats.org/officeDocument/2006/relationships/slide" Target="slides/slide4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2955"/>
            <a:ext cx="3078427" cy="511731"/>
          </a:xfrm>
          <a:prstGeom prst="rect">
            <a:avLst/>
          </a:prstGeom>
        </p:spPr>
        <p:txBody>
          <a:bodyPr vert="horz" lIns="99066" tIns="49533" rIns="99066" bIns="49533" rtlCol="0"/>
          <a:lstStyle>
            <a:lvl1pPr algn="l">
              <a:defRPr sz="1300"/>
            </a:lvl1pPr>
          </a:lstStyle>
          <a:p>
            <a:r>
              <a:rPr lang="en-US" dirty="0">
                <a:latin typeface="Segoe UI" pitchFamily="34" charset="0"/>
              </a:rPr>
              <a:t>Microsoft Connect 2016</a:t>
            </a:r>
          </a:p>
        </p:txBody>
      </p:sp>
      <p:sp>
        <p:nvSpPr>
          <p:cNvPr id="7" name="Date Placeholder 6"/>
          <p:cNvSpPr>
            <a:spLocks noGrp="1"/>
          </p:cNvSpPr>
          <p:nvPr>
            <p:ph type="dt" sz="quarter" idx="1"/>
          </p:nvPr>
        </p:nvSpPr>
        <p:spPr>
          <a:xfrm>
            <a:off x="4023992" y="0"/>
            <a:ext cx="3078427" cy="511731"/>
          </a:xfrm>
          <a:prstGeom prst="rect">
            <a:avLst/>
          </a:prstGeom>
        </p:spPr>
        <p:txBody>
          <a:bodyPr vert="horz" lIns="99066" tIns="49533" rIns="99066" bIns="49533" rtlCol="0"/>
          <a:lstStyle>
            <a:lvl1pPr algn="r">
              <a:defRPr sz="1300"/>
            </a:lvl1pPr>
          </a:lstStyle>
          <a:p>
            <a:fld id="{8C8D045D-9A66-44E7-900A-FC6D0BD4E54A}" type="datetime8">
              <a:rPr lang="en-US" smtClean="0">
                <a:latin typeface="Segoe UI" pitchFamily="34" charset="0"/>
              </a:rPr>
              <a:t>11/12/2017 8:30 PM</a:t>
            </a:fld>
            <a:endParaRPr lang="en-US" dirty="0">
              <a:latin typeface="Segoe UI" pitchFamily="34" charset="0"/>
            </a:endParaRPr>
          </a:p>
        </p:txBody>
      </p:sp>
      <p:sp>
        <p:nvSpPr>
          <p:cNvPr id="8" name="Footer Placeholder 7"/>
          <p:cNvSpPr>
            <a:spLocks noGrp="1"/>
          </p:cNvSpPr>
          <p:nvPr>
            <p:ph type="ftr" sz="quarter" idx="2"/>
          </p:nvPr>
        </p:nvSpPr>
        <p:spPr>
          <a:xfrm>
            <a:off x="0" y="9721106"/>
            <a:ext cx="6002933" cy="372084"/>
          </a:xfrm>
          <a:prstGeom prst="rect">
            <a:avLst/>
          </a:prstGeom>
        </p:spPr>
        <p:txBody>
          <a:bodyPr vert="horz" lIns="99066" tIns="49533" rIns="99066" bIns="49533" rtlCol="0" anchor="b"/>
          <a:lstStyle>
            <a:lvl1pPr algn="l">
              <a:defRPr sz="1300"/>
            </a:lvl1pPr>
          </a:lstStyle>
          <a:p>
            <a:pPr marL="431695" defTabSz="990336"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991092" y="9721106"/>
            <a:ext cx="1111326" cy="511731"/>
          </a:xfrm>
          <a:prstGeom prst="rect">
            <a:avLst/>
          </a:prstGeom>
        </p:spPr>
        <p:txBody>
          <a:bodyPr vert="horz" lIns="99066" tIns="49533" rIns="99066" bIns="49533" rtlCol="0" anchor="b"/>
          <a:lstStyle>
            <a:lvl1pPr algn="r">
              <a:defRPr sz="13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3078427" cy="511731"/>
          </a:xfrm>
          <a:prstGeom prst="rect">
            <a:avLst/>
          </a:prstGeom>
        </p:spPr>
        <p:txBody>
          <a:bodyPr vert="horz" lIns="99066" tIns="49533" rIns="99066" bIns="49533" rtlCol="0"/>
          <a:lstStyle>
            <a:lvl1pPr algn="l">
              <a:defRPr sz="1300">
                <a:latin typeface="Segoe UI" pitchFamily="34" charset="0"/>
              </a:defRPr>
            </a:lvl1pPr>
          </a:lstStyle>
          <a:p>
            <a:r>
              <a:rPr lang="en-US" dirty="0"/>
              <a:t>Microsoft Connect 2016</a:t>
            </a:r>
          </a:p>
        </p:txBody>
      </p:sp>
      <p:sp>
        <p:nvSpPr>
          <p:cNvPr id="9" name="Slide Image Placeholder 8"/>
          <p:cNvSpPr>
            <a:spLocks noGrp="1" noRot="1" noChangeAspect="1"/>
          </p:cNvSpPr>
          <p:nvPr>
            <p:ph type="sldImg" idx="2"/>
          </p:nvPr>
        </p:nvSpPr>
        <p:spPr>
          <a:xfrm>
            <a:off x="139700" y="766763"/>
            <a:ext cx="6824663" cy="3838575"/>
          </a:xfrm>
          <a:prstGeom prst="rect">
            <a:avLst/>
          </a:prstGeom>
          <a:noFill/>
          <a:ln w="12700">
            <a:solidFill>
              <a:prstClr val="black"/>
            </a:solidFill>
          </a:ln>
        </p:spPr>
        <p:txBody>
          <a:bodyPr vert="horz" lIns="99066" tIns="49533" rIns="99066" bIns="49533" rtlCol="0" anchor="ctr"/>
          <a:lstStyle/>
          <a:p>
            <a:endParaRPr lang="en-US" dirty="0"/>
          </a:p>
        </p:txBody>
      </p:sp>
      <p:sp>
        <p:nvSpPr>
          <p:cNvPr id="10" name="Footer Placeholder 9"/>
          <p:cNvSpPr>
            <a:spLocks noGrp="1"/>
          </p:cNvSpPr>
          <p:nvPr>
            <p:ph type="ftr" sz="quarter" idx="4"/>
          </p:nvPr>
        </p:nvSpPr>
        <p:spPr>
          <a:xfrm>
            <a:off x="0" y="9722883"/>
            <a:ext cx="6133174" cy="398420"/>
          </a:xfrm>
          <a:prstGeom prst="rect">
            <a:avLst/>
          </a:prstGeom>
        </p:spPr>
        <p:txBody>
          <a:bodyPr vert="horz" lIns="99066" tIns="49533" rIns="99066" bIns="49533" rtlCol="0" anchor="b"/>
          <a:lstStyle>
            <a:lvl1pPr marL="619164" indent="0" algn="l">
              <a:defRPr sz="1300"/>
            </a:lvl1pPr>
          </a:lstStyle>
          <a:p>
            <a:pPr defTabSz="99033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4023992" y="0"/>
            <a:ext cx="3078427" cy="511731"/>
          </a:xfrm>
          <a:prstGeom prst="rect">
            <a:avLst/>
          </a:prstGeom>
        </p:spPr>
        <p:txBody>
          <a:bodyPr vert="horz" lIns="99066" tIns="49533" rIns="99066" bIns="49533" rtlCol="0"/>
          <a:lstStyle>
            <a:lvl1pPr algn="r">
              <a:defRPr sz="1300">
                <a:latin typeface="Segoe UI" pitchFamily="34" charset="0"/>
              </a:defRPr>
            </a:lvl1pPr>
          </a:lstStyle>
          <a:p>
            <a:fld id="{38EEC551-8CDA-4EB6-89BB-2A86C9F091C8}" type="datetime8">
              <a:rPr lang="en-US" smtClean="0"/>
              <a:t>11/12/2017 8:30 PM</a:t>
            </a:fld>
            <a:endParaRPr lang="en-US" dirty="0"/>
          </a:p>
        </p:txBody>
      </p:sp>
      <p:sp>
        <p:nvSpPr>
          <p:cNvPr id="12" name="Notes Placeholder 11"/>
          <p:cNvSpPr>
            <a:spLocks noGrp="1"/>
          </p:cNvSpPr>
          <p:nvPr>
            <p:ph type="body" sz="quarter" idx="3"/>
          </p:nvPr>
        </p:nvSpPr>
        <p:spPr>
          <a:xfrm>
            <a:off x="710407" y="4861441"/>
            <a:ext cx="5683250" cy="4605576"/>
          </a:xfrm>
          <a:prstGeom prst="rect">
            <a:avLst/>
          </a:prstGeom>
        </p:spPr>
        <p:txBody>
          <a:bodyPr vert="horz" lIns="99066" tIns="49533" rIns="99066" bIns="49533"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6121333" y="9721106"/>
            <a:ext cx="981085" cy="511731"/>
          </a:xfrm>
          <a:prstGeom prst="rect">
            <a:avLst/>
          </a:prstGeom>
        </p:spPr>
        <p:txBody>
          <a:bodyPr vert="horz" lIns="99066" tIns="49533" rIns="99066" bIns="49533" rtlCol="0" anchor="b"/>
          <a:lstStyle>
            <a:lvl1pPr algn="r">
              <a:defRPr sz="13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85750" indent="-185750">
              <a:buFont typeface="Arial" panose="020B0604020202020204" pitchFamily="34" charset="0"/>
              <a:buChar char="•"/>
            </a:pPr>
            <a:endParaRPr lang="en-US" kern="0" spc="-11" dirty="0">
              <a:solidFill>
                <a:srgbClr val="635D59"/>
              </a:solidFill>
              <a:cs typeface="Arial" pitchFamily="34" charset="0"/>
            </a:endParaRPr>
          </a:p>
        </p:txBody>
      </p:sp>
      <p:sp>
        <p:nvSpPr>
          <p:cNvPr id="4" name="Header Placeholder 3"/>
          <p:cNvSpPr>
            <a:spLocks noGrp="1"/>
          </p:cNvSpPr>
          <p:nvPr>
            <p:ph type="hdr" sz="quarter" idx="10"/>
          </p:nvPr>
        </p:nvSpPr>
        <p:spPr/>
        <p:txBody>
          <a:bodyPr/>
          <a:lstStyle/>
          <a:p>
            <a:r>
              <a:rPr lang="en-US"/>
              <a:t>Microsoft Connect 2016</a:t>
            </a:r>
            <a:endParaRPr lang="en-US" dirty="0"/>
          </a:p>
        </p:txBody>
      </p:sp>
      <p:sp>
        <p:nvSpPr>
          <p:cNvPr id="5" name="Footer Placeholder 4"/>
          <p:cNvSpPr>
            <a:spLocks noGrp="1"/>
          </p:cNvSpPr>
          <p:nvPr>
            <p:ph type="ftr" sz="quarter" idx="11"/>
          </p:nvPr>
        </p:nvSpPr>
        <p:spPr/>
        <p:txBody>
          <a:bodyPr/>
          <a:lstStyle/>
          <a:p>
            <a:pPr defTabSz="99033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11/12/2017 8:30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26823757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85750" indent="-185750">
              <a:buFont typeface="Arial" panose="020B0604020202020204" pitchFamily="34" charset="0"/>
              <a:buChar char="•"/>
            </a:pPr>
            <a:endParaRPr lang="en-US" dirty="0"/>
          </a:p>
        </p:txBody>
      </p:sp>
      <p:sp>
        <p:nvSpPr>
          <p:cNvPr id="4" name="Header Placeholder 3"/>
          <p:cNvSpPr>
            <a:spLocks noGrp="1"/>
          </p:cNvSpPr>
          <p:nvPr>
            <p:ph type="hdr" sz="quarter" idx="10"/>
          </p:nvPr>
        </p:nvSpPr>
        <p:spPr/>
        <p:txBody>
          <a:bodyPr/>
          <a:lstStyle/>
          <a:p>
            <a:r>
              <a:rPr lang="en-US"/>
              <a:t>Microsoft Connect 2016</a:t>
            </a:r>
            <a:endParaRPr lang="en-US" dirty="0"/>
          </a:p>
        </p:txBody>
      </p:sp>
      <p:sp>
        <p:nvSpPr>
          <p:cNvPr id="5" name="Footer Placeholder 4"/>
          <p:cNvSpPr>
            <a:spLocks noGrp="1"/>
          </p:cNvSpPr>
          <p:nvPr>
            <p:ph type="ftr" sz="quarter" idx="11"/>
          </p:nvPr>
        </p:nvSpPr>
        <p:spPr/>
        <p:txBody>
          <a:bodyPr/>
          <a:lstStyle/>
          <a:p>
            <a:pPr defTabSz="99033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11/12/2017 9:05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34095981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85750" indent="-185750">
              <a:buFont typeface="Arial" panose="020B0604020202020204" pitchFamily="34" charset="0"/>
              <a:buChar char="•"/>
            </a:pPr>
            <a:endParaRPr lang="en-US" dirty="0"/>
          </a:p>
        </p:txBody>
      </p:sp>
      <p:sp>
        <p:nvSpPr>
          <p:cNvPr id="4" name="Header Placeholder 3"/>
          <p:cNvSpPr>
            <a:spLocks noGrp="1"/>
          </p:cNvSpPr>
          <p:nvPr>
            <p:ph type="hdr" sz="quarter" idx="10"/>
          </p:nvPr>
        </p:nvSpPr>
        <p:spPr/>
        <p:txBody>
          <a:bodyPr/>
          <a:lstStyle/>
          <a:p>
            <a:r>
              <a:rPr lang="en-US"/>
              <a:t>Microsoft Connect 2016</a:t>
            </a:r>
            <a:endParaRPr lang="en-US" dirty="0"/>
          </a:p>
        </p:txBody>
      </p:sp>
      <p:sp>
        <p:nvSpPr>
          <p:cNvPr id="5" name="Footer Placeholder 4"/>
          <p:cNvSpPr>
            <a:spLocks noGrp="1"/>
          </p:cNvSpPr>
          <p:nvPr>
            <p:ph type="ftr" sz="quarter" idx="11"/>
          </p:nvPr>
        </p:nvSpPr>
        <p:spPr/>
        <p:txBody>
          <a:bodyPr/>
          <a:lstStyle/>
          <a:p>
            <a:pPr defTabSz="99033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11/12/2017 8:34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34095981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Git</a:t>
            </a:r>
            <a:r>
              <a:rPr lang="en-US" dirty="0"/>
              <a:t> is a version control system (VCS) for tracking changes in computer files and coordinating work on those files among multiple people. It is primarily used for software development, but it can be used to keep track of changes in any files. As a distributed revision control system it is aimed at speed, data integrity, and support for distributed, non-linear workflows.</a:t>
            </a:r>
          </a:p>
          <a:p>
            <a:r>
              <a:rPr lang="en-US" dirty="0" err="1"/>
              <a:t>Git</a:t>
            </a:r>
            <a:r>
              <a:rPr lang="en-US" dirty="0"/>
              <a:t> was created by Linus Torvalds in 2005 for development of the Linux kernel, with other kernel developers contributing to its initial development. Its current maintainer is </a:t>
            </a:r>
            <a:r>
              <a:rPr lang="en-US" dirty="0" err="1"/>
              <a:t>Junio</a:t>
            </a:r>
            <a:r>
              <a:rPr lang="en-US" dirty="0"/>
              <a:t> Hamano.</a:t>
            </a:r>
          </a:p>
          <a:p>
            <a:r>
              <a:rPr lang="en-US" dirty="0"/>
              <a:t>As with most other distributed version control systems, and unlike most client–server systems, every </a:t>
            </a:r>
            <a:r>
              <a:rPr lang="en-US" dirty="0" err="1"/>
              <a:t>Git</a:t>
            </a:r>
            <a:r>
              <a:rPr lang="en-US" dirty="0"/>
              <a:t> directory on every computer is a full-fledged repository with complete history and full version tracking abilities, independent of network access or a central server/</a:t>
            </a:r>
          </a:p>
          <a:p>
            <a:r>
              <a:rPr lang="en-US" dirty="0"/>
              <a:t>Like the Linux kernel, </a:t>
            </a:r>
            <a:r>
              <a:rPr lang="en-US" dirty="0" err="1"/>
              <a:t>Git</a:t>
            </a:r>
            <a:r>
              <a:rPr lang="en-US" dirty="0"/>
              <a:t> is free software distributed under the terms of the GNU General Public License version 2.</a:t>
            </a:r>
          </a:p>
        </p:txBody>
      </p:sp>
      <p:sp>
        <p:nvSpPr>
          <p:cNvPr id="4" name="Header Placeholder 3"/>
          <p:cNvSpPr>
            <a:spLocks noGrp="1"/>
          </p:cNvSpPr>
          <p:nvPr>
            <p:ph type="hdr" sz="quarter" idx="10"/>
          </p:nvPr>
        </p:nvSpPr>
        <p:spPr/>
        <p:txBody>
          <a:bodyPr/>
          <a:lstStyle/>
          <a:p>
            <a:r>
              <a:rPr lang="en-US"/>
              <a:t>Microsoft Connect 2016</a:t>
            </a:r>
            <a:endParaRPr lang="en-US" dirty="0"/>
          </a:p>
        </p:txBody>
      </p:sp>
      <p:sp>
        <p:nvSpPr>
          <p:cNvPr id="5" name="Footer Placeholder 4"/>
          <p:cNvSpPr>
            <a:spLocks noGrp="1"/>
          </p:cNvSpPr>
          <p:nvPr>
            <p:ph type="ftr" sz="quarter" idx="11"/>
          </p:nvPr>
        </p:nvSpPr>
        <p:spPr/>
        <p:txBody>
          <a:bodyPr/>
          <a:lstStyle/>
          <a:p>
            <a:pPr defTabSz="99033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11/12/2017 8:48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26205770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Git</a:t>
            </a:r>
            <a:r>
              <a:rPr lang="en-US" dirty="0"/>
              <a:t> is a version control system (VCS) for tracking changes in computer files and coordinating work on those files among multiple people. It is primarily used for software development, but it can be used to keep track of changes in any files. As a distributed revision control system it is aimed at speed, data integrity, and support for distributed, non-linear workflows.</a:t>
            </a:r>
          </a:p>
          <a:p>
            <a:r>
              <a:rPr lang="en-US" dirty="0" err="1"/>
              <a:t>Git</a:t>
            </a:r>
            <a:r>
              <a:rPr lang="en-US" dirty="0"/>
              <a:t> was created by Linus Torvalds in 2005 for development of the Linux kernel, with other kernel developers contributing to its initial development. Its current maintainer is </a:t>
            </a:r>
            <a:r>
              <a:rPr lang="en-US" dirty="0" err="1"/>
              <a:t>Junio</a:t>
            </a:r>
            <a:r>
              <a:rPr lang="en-US" dirty="0"/>
              <a:t> Hamano.</a:t>
            </a:r>
          </a:p>
          <a:p>
            <a:r>
              <a:rPr lang="en-US" dirty="0"/>
              <a:t>As with most other distributed version control systems, and unlike most client–server systems, every </a:t>
            </a:r>
            <a:r>
              <a:rPr lang="en-US" dirty="0" err="1"/>
              <a:t>Git</a:t>
            </a:r>
            <a:r>
              <a:rPr lang="en-US" dirty="0"/>
              <a:t> directory on every computer is a full-fledged repository with complete history and full version tracking abilities, independent of network access or a central server/</a:t>
            </a:r>
          </a:p>
          <a:p>
            <a:r>
              <a:rPr lang="en-US" dirty="0"/>
              <a:t>Like the Linux kernel, </a:t>
            </a:r>
            <a:r>
              <a:rPr lang="en-US" dirty="0" err="1"/>
              <a:t>Git</a:t>
            </a:r>
            <a:r>
              <a:rPr lang="en-US" dirty="0"/>
              <a:t> is free software distributed under the terms of the GNU General Public License version 2.</a:t>
            </a:r>
          </a:p>
        </p:txBody>
      </p:sp>
      <p:sp>
        <p:nvSpPr>
          <p:cNvPr id="4" name="Header Placeholder 3"/>
          <p:cNvSpPr>
            <a:spLocks noGrp="1"/>
          </p:cNvSpPr>
          <p:nvPr>
            <p:ph type="hdr" sz="quarter" idx="10"/>
          </p:nvPr>
        </p:nvSpPr>
        <p:spPr/>
        <p:txBody>
          <a:bodyPr/>
          <a:lstStyle/>
          <a:p>
            <a:r>
              <a:rPr lang="en-US"/>
              <a:t>Microsoft Connect 2016</a:t>
            </a:r>
            <a:endParaRPr lang="en-US" dirty="0"/>
          </a:p>
        </p:txBody>
      </p:sp>
      <p:sp>
        <p:nvSpPr>
          <p:cNvPr id="5" name="Footer Placeholder 4"/>
          <p:cNvSpPr>
            <a:spLocks noGrp="1"/>
          </p:cNvSpPr>
          <p:nvPr>
            <p:ph type="ftr" sz="quarter" idx="11"/>
          </p:nvPr>
        </p:nvSpPr>
        <p:spPr/>
        <p:txBody>
          <a:bodyPr/>
          <a:lstStyle/>
          <a:p>
            <a:pPr defTabSz="99033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11/12/2017 8:50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27864823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Git</a:t>
            </a:r>
            <a:r>
              <a:rPr lang="en-US" dirty="0"/>
              <a:t> is a version control system (VCS) for tracking changes in computer files and coordinating work on those files among multiple people. It is primarily used for software development, but it can be used to keep track of changes in any files. As a distributed revision control system it is aimed at speed, data integrity, and support for distributed, non-linear workflows.</a:t>
            </a:r>
          </a:p>
          <a:p>
            <a:r>
              <a:rPr lang="en-US" dirty="0" err="1"/>
              <a:t>Git</a:t>
            </a:r>
            <a:r>
              <a:rPr lang="en-US" dirty="0"/>
              <a:t> was created by Linus Torvalds in 2005 for development of the Linux kernel, with other kernel developers contributing to its initial development. Its current maintainer is </a:t>
            </a:r>
            <a:r>
              <a:rPr lang="en-US" dirty="0" err="1"/>
              <a:t>Junio</a:t>
            </a:r>
            <a:r>
              <a:rPr lang="en-US" dirty="0"/>
              <a:t> Hamano.</a:t>
            </a:r>
          </a:p>
          <a:p>
            <a:r>
              <a:rPr lang="en-US" dirty="0"/>
              <a:t>As with most other distributed version control systems, and unlike most client–server systems, every </a:t>
            </a:r>
            <a:r>
              <a:rPr lang="en-US" dirty="0" err="1"/>
              <a:t>Git</a:t>
            </a:r>
            <a:r>
              <a:rPr lang="en-US" dirty="0"/>
              <a:t> directory on every computer is a full-fledged repository with complete history and full version tracking abilities, independent of network access or a central server/</a:t>
            </a:r>
          </a:p>
          <a:p>
            <a:r>
              <a:rPr lang="en-US" dirty="0"/>
              <a:t>Like the Linux kernel, </a:t>
            </a:r>
            <a:r>
              <a:rPr lang="en-US" dirty="0" err="1"/>
              <a:t>Git</a:t>
            </a:r>
            <a:r>
              <a:rPr lang="en-US" dirty="0"/>
              <a:t> is free software distributed under the terms of the GNU General Public License version 2.</a:t>
            </a:r>
          </a:p>
        </p:txBody>
      </p:sp>
      <p:sp>
        <p:nvSpPr>
          <p:cNvPr id="4" name="Header Placeholder 3"/>
          <p:cNvSpPr>
            <a:spLocks noGrp="1"/>
          </p:cNvSpPr>
          <p:nvPr>
            <p:ph type="hdr" sz="quarter" idx="10"/>
          </p:nvPr>
        </p:nvSpPr>
        <p:spPr/>
        <p:txBody>
          <a:bodyPr/>
          <a:lstStyle/>
          <a:p>
            <a:r>
              <a:rPr lang="en-US"/>
              <a:t>Microsoft Connect 2016</a:t>
            </a:r>
            <a:endParaRPr lang="en-US" dirty="0"/>
          </a:p>
        </p:txBody>
      </p:sp>
      <p:sp>
        <p:nvSpPr>
          <p:cNvPr id="5" name="Footer Placeholder 4"/>
          <p:cNvSpPr>
            <a:spLocks noGrp="1"/>
          </p:cNvSpPr>
          <p:nvPr>
            <p:ph type="ftr" sz="quarter" idx="11"/>
          </p:nvPr>
        </p:nvSpPr>
        <p:spPr/>
        <p:txBody>
          <a:bodyPr/>
          <a:lstStyle/>
          <a:p>
            <a:pPr defTabSz="99033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11/12/2017 8:51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21417474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85750" indent="-185750">
              <a:buFont typeface="Arial" panose="020B0604020202020204" pitchFamily="34" charset="0"/>
              <a:buChar char="•"/>
            </a:pPr>
            <a:endParaRPr lang="en-US" dirty="0"/>
          </a:p>
        </p:txBody>
      </p:sp>
      <p:sp>
        <p:nvSpPr>
          <p:cNvPr id="4" name="Header Placeholder 3"/>
          <p:cNvSpPr>
            <a:spLocks noGrp="1"/>
          </p:cNvSpPr>
          <p:nvPr>
            <p:ph type="hdr" sz="quarter" idx="10"/>
          </p:nvPr>
        </p:nvSpPr>
        <p:spPr/>
        <p:txBody>
          <a:bodyPr/>
          <a:lstStyle/>
          <a:p>
            <a:r>
              <a:rPr lang="en-US"/>
              <a:t>Microsoft Connect 2016</a:t>
            </a:r>
            <a:endParaRPr lang="en-US" dirty="0"/>
          </a:p>
        </p:txBody>
      </p:sp>
      <p:sp>
        <p:nvSpPr>
          <p:cNvPr id="5" name="Footer Placeholder 4"/>
          <p:cNvSpPr>
            <a:spLocks noGrp="1"/>
          </p:cNvSpPr>
          <p:nvPr>
            <p:ph type="ftr" sz="quarter" idx="11"/>
          </p:nvPr>
        </p:nvSpPr>
        <p:spPr/>
        <p:txBody>
          <a:bodyPr/>
          <a:lstStyle/>
          <a:p>
            <a:pPr defTabSz="99033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11/12/2017 10:25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49</a:t>
            </a:fld>
            <a:endParaRPr lang="en-US" dirty="0"/>
          </a:p>
        </p:txBody>
      </p:sp>
    </p:spTree>
    <p:extLst>
      <p:ext uri="{BB962C8B-B14F-4D97-AF65-F5344CB8AC3E}">
        <p14:creationId xmlns:p14="http://schemas.microsoft.com/office/powerpoint/2010/main" val="161400415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emf"/><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emf"/><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emf"/><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5.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9.png"/><Relationship Id="rId1" Type="http://schemas.openxmlformats.org/officeDocument/2006/relationships/slideMaster" Target="../slideMasters/slideMaster3.xml"/><Relationship Id="rId4" Type="http://schemas.openxmlformats.org/officeDocument/2006/relationships/image" Target="../media/image10.png"/></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9.png"/><Relationship Id="rId1" Type="http://schemas.openxmlformats.org/officeDocument/2006/relationships/slideMaster" Target="../slideMasters/slideMaster3.xml"/><Relationship Id="rId4" Type="http://schemas.openxmlformats.org/officeDocument/2006/relationships/image" Target="../media/image4.png"/></Relationships>
</file>

<file path=ppt/slideLayouts/_rels/slideLayout4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9.png"/><Relationship Id="rId1" Type="http://schemas.openxmlformats.org/officeDocument/2006/relationships/slideMaster" Target="../slideMasters/slideMaster3.xml"/><Relationship Id="rId4"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9.png"/><Relationship Id="rId1" Type="http://schemas.openxmlformats.org/officeDocument/2006/relationships/slideMaster" Target="../slideMasters/slideMaster3.xml"/><Relationship Id="rId4" Type="http://schemas.openxmlformats.org/officeDocument/2006/relationships/image" Target="../media/image4.png"/></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 1">
    <p:bg>
      <p:bgPr>
        <a:solidFill>
          <a:srgbClr val="682A7A"/>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8" name="Rectangle 7"/>
          <p:cNvSpPr/>
          <p:nvPr userDrawn="1"/>
        </p:nvSpPr>
        <p:spPr bwMode="auto">
          <a:xfrm>
            <a:off x="1" y="6240463"/>
            <a:ext cx="12436474" cy="754062"/>
          </a:xfrm>
          <a:prstGeom prst="rect">
            <a:avLst/>
          </a:prstGeom>
          <a:solidFill>
            <a:schemeClr val="tx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p:cNvPicPr>
            <a:picLocks noChangeAspect="1"/>
          </p:cNvPicPr>
          <p:nvPr userDrawn="1"/>
        </p:nvPicPr>
        <p:blipFill rotWithShape="1">
          <a:blip r:embed="rId3" cstate="print">
            <a:extLst>
              <a:ext uri="{BEBA8EAE-BF5A-486C-A8C5-ECC9F3942E4B}">
                <a14:imgProps xmlns:a14="http://schemas.microsoft.com/office/drawing/2010/main">
                  <a14:imgLayer r:embed="rId4"/>
                </a14:imgProps>
              </a:ext>
              <a:ext uri="{28A0092B-C50C-407E-A947-70E740481C1C}">
                <a14:useLocalDpi xmlns:a14="http://schemas.microsoft.com/office/drawing/2010/main"/>
              </a:ext>
            </a:extLst>
          </a:blip>
          <a:stretch/>
        </p:blipFill>
        <p:spPr bwMode="invGray">
          <a:xfrm>
            <a:off x="554038" y="6490977"/>
            <a:ext cx="1045829" cy="228600"/>
          </a:xfrm>
          <a:prstGeom prst="rect">
            <a:avLst/>
          </a:prstGeom>
          <a:noFill/>
          <a:ln>
            <a:noFill/>
          </a:ln>
        </p:spPr>
      </p:pic>
      <p:sp>
        <p:nvSpPr>
          <p:cNvPr id="13" name="Title 1"/>
          <p:cNvSpPr>
            <a:spLocks noGrp="1"/>
          </p:cNvSpPr>
          <p:nvPr>
            <p:ph type="title" hasCustomPrompt="1"/>
          </p:nvPr>
        </p:nvSpPr>
        <p:spPr>
          <a:xfrm>
            <a:off x="554038" y="2125678"/>
            <a:ext cx="5664199"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14" name="Text Placeholder 4"/>
          <p:cNvSpPr>
            <a:spLocks noGrp="1"/>
          </p:cNvSpPr>
          <p:nvPr>
            <p:ph type="body" sz="quarter" idx="12" hasCustomPrompt="1"/>
          </p:nvPr>
        </p:nvSpPr>
        <p:spPr>
          <a:xfrm>
            <a:off x="554038" y="3955786"/>
            <a:ext cx="5664200"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6850104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28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28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795992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82081"/>
          </a:xfrm>
        </p:spPr>
        <p:txBody>
          <a:bodyPr wrap="square">
            <a:spAutoFit/>
          </a:bodyPr>
          <a:lstStyle>
            <a:lvl1pPr marL="287338" indent="-287338">
              <a:spcBef>
                <a:spcPts val="1224"/>
              </a:spcBef>
              <a:buClr>
                <a:srgbClr val="682A7A"/>
              </a:buClr>
              <a:buFont typeface="Arial" pitchFamily="34" charset="0"/>
              <a:buChar char="•"/>
              <a:defRPr sz="2800">
                <a:solidFill>
                  <a:srgbClr val="682A7A"/>
                </a:soli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82081"/>
          </a:xfrm>
        </p:spPr>
        <p:txBody>
          <a:bodyPr wrap="square">
            <a:spAutoFit/>
          </a:bodyPr>
          <a:lstStyle>
            <a:lvl1pPr marL="287338" indent="-287338">
              <a:spcBef>
                <a:spcPts val="1224"/>
              </a:spcBef>
              <a:buClr>
                <a:srgbClr val="682A7A"/>
              </a:buClr>
              <a:buFont typeface="Arial" pitchFamily="34" charset="0"/>
              <a:buChar char="•"/>
              <a:defRPr sz="2800">
                <a:solidFill>
                  <a:srgbClr val="682A7A"/>
                </a:soli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605684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26681"/>
          </a:xfrm>
        </p:spPr>
        <p:txBody>
          <a:bodyPr wrap="square">
            <a:spAutoFit/>
          </a:bodyPr>
          <a:lstStyle>
            <a:lvl1pPr marL="287338" indent="-287338">
              <a:spcBef>
                <a:spcPts val="1224"/>
              </a:spcBef>
              <a:buClr>
                <a:schemeClr val="tx1"/>
              </a:buClr>
              <a:buFont typeface="Arial" pitchFamily="34" charset="0"/>
              <a:buChar char="•"/>
              <a:defRPr sz="28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26681"/>
          </a:xfrm>
        </p:spPr>
        <p:txBody>
          <a:bodyPr wrap="square">
            <a:spAutoFit/>
          </a:bodyPr>
          <a:lstStyle>
            <a:lvl1pPr marL="287338" indent="-287338">
              <a:spcBef>
                <a:spcPts val="1224"/>
              </a:spcBef>
              <a:buClr>
                <a:schemeClr val="tx1"/>
              </a:buClr>
              <a:buFont typeface="Arial" pitchFamily="34" charset="0"/>
              <a:buChar char="•"/>
              <a:defRPr sz="28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7994670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18933552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2"/>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437131397"/>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682A7A"/>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1" y="6248400"/>
            <a:ext cx="12436475" cy="754062"/>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p:cNvPicPr>
            <a:picLocks noChangeAspect="1"/>
          </p:cNvPicPr>
          <p:nvPr userDrawn="1"/>
        </p:nvPicPr>
        <p:blipFill rotWithShape="1">
          <a:blip r:embed="rId2">
            <a:alphaModFix amt="10000"/>
          </a:blip>
          <a:srcRect t="43378" r="43213" b="10783"/>
          <a:stretch/>
        </p:blipFill>
        <p:spPr>
          <a:xfrm>
            <a:off x="3059030" y="487"/>
            <a:ext cx="9356808" cy="6994038"/>
          </a:xfrm>
          <a:prstGeom prst="rect">
            <a:avLst/>
          </a:prstGeom>
        </p:spPr>
      </p:pic>
      <p:pic>
        <p:nvPicPr>
          <p:cNvPr id="11" name="Picture 10"/>
          <p:cNvPicPr>
            <a:picLocks noChangeAspect="1"/>
          </p:cNvPicPr>
          <p:nvPr userDrawn="1"/>
        </p:nvPicPr>
        <p:blipFill rotWithShape="1">
          <a:blip r:embed="rId3" cstate="print">
            <a:extLst>
              <a:ext uri="{BEBA8EAE-BF5A-486C-A8C5-ECC9F3942E4B}">
                <a14:imgProps xmlns:a14="http://schemas.microsoft.com/office/drawing/2010/main">
                  <a14:imgLayer r:embed="rId4"/>
                </a14:imgProps>
              </a:ext>
              <a:ext uri="{28A0092B-C50C-407E-A947-70E740481C1C}">
                <a14:useLocalDpi xmlns:a14="http://schemas.microsoft.com/office/drawing/2010/main"/>
              </a:ext>
            </a:extLst>
          </a:blip>
          <a:stretch/>
        </p:blipFill>
        <p:spPr bwMode="invGray">
          <a:xfrm>
            <a:off x="432276" y="6498914"/>
            <a:ext cx="1045829" cy="228600"/>
          </a:xfrm>
          <a:prstGeom prst="rect">
            <a:avLst/>
          </a:prstGeom>
          <a:noFill/>
          <a:ln>
            <a:noFill/>
          </a:ln>
        </p:spPr>
      </p:pic>
      <p:sp>
        <p:nvSpPr>
          <p:cNvPr id="13" name="Text Placeholder 4"/>
          <p:cNvSpPr>
            <a:spLocks noGrp="1"/>
          </p:cNvSpPr>
          <p:nvPr>
            <p:ph type="body" sz="quarter" idx="13" hasCustomPrompt="1"/>
          </p:nvPr>
        </p:nvSpPr>
        <p:spPr>
          <a:xfrm>
            <a:off x="554990" y="3954780"/>
            <a:ext cx="9363061" cy="664797"/>
          </a:xfrm>
          <a:prstGeom prst="rect">
            <a:avLst/>
          </a:prstGeom>
          <a:noFill/>
        </p:spPr>
        <p:txBody>
          <a:bodyPr wrap="square" lIns="146304" tIns="109728" rIns="146304" bIns="109728">
            <a:spAutoFit/>
          </a:bodyPr>
          <a:lstStyle>
            <a:lvl1pPr marL="0" indent="0">
              <a:spcBef>
                <a:spcPts val="0"/>
              </a:spcBef>
              <a:buNone/>
              <a:defRPr sz="3200" spc="0" baseline="0">
                <a:solidFill>
                  <a:schemeClr val="bg1"/>
                </a:solidFill>
                <a:latin typeface="+mj-lt"/>
              </a:defRPr>
            </a:lvl1pPr>
          </a:lstStyle>
          <a:p>
            <a:r>
              <a:rPr lang="en-US" dirty="0">
                <a:solidFill>
                  <a:schemeClr val="bg1"/>
                </a:solidFill>
              </a:rPr>
              <a:t>Name</a:t>
            </a:r>
          </a:p>
        </p:txBody>
      </p:sp>
      <p:sp>
        <p:nvSpPr>
          <p:cNvPr id="14" name="Title 12"/>
          <p:cNvSpPr>
            <a:spLocks noGrp="1"/>
          </p:cNvSpPr>
          <p:nvPr>
            <p:ph type="title" hasCustomPrompt="1"/>
          </p:nvPr>
        </p:nvSpPr>
        <p:spPr>
          <a:xfrm>
            <a:off x="536702" y="2114550"/>
            <a:ext cx="9363062" cy="1840230"/>
          </a:xfrm>
          <a:prstGeom prst="rect">
            <a:avLst/>
          </a:prstGeom>
        </p:spPr>
        <p:txBody>
          <a:bodyPr lIns="146304" tIns="9144" rIns="146304" bIns="9144" anchor="b" anchorCtr="0"/>
          <a:lstStyle>
            <a:lvl1pPr marL="0" indent="0">
              <a:spcBef>
                <a:spcPts val="0"/>
              </a:spcBef>
              <a:buNone/>
              <a:defRPr sz="7200">
                <a:solidFill>
                  <a:schemeClr val="bg1"/>
                </a:solidFill>
                <a:latin typeface="+mj-lt"/>
              </a:defRPr>
            </a:lvl1pPr>
          </a:lstStyle>
          <a:p>
            <a:r>
              <a:rPr lang="en-US" sz="6000" dirty="0">
                <a:solidFill>
                  <a:schemeClr val="bg1"/>
                </a:solidFill>
              </a:rPr>
              <a:t>Demo</a:t>
            </a:r>
          </a:p>
        </p:txBody>
      </p:sp>
    </p:spTree>
    <p:extLst>
      <p:ext uri="{BB962C8B-B14F-4D97-AF65-F5344CB8AC3E}">
        <p14:creationId xmlns:p14="http://schemas.microsoft.com/office/powerpoint/2010/main" val="38976025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800" fill="hold"/>
                                        <p:tgtEl>
                                          <p:spTgt spid="4"/>
                                        </p:tgtEl>
                                        <p:attrNameLst>
                                          <p:attrName>ppt_x</p:attrName>
                                        </p:attrNameLst>
                                      </p:cBhvr>
                                      <p:tavLst>
                                        <p:tav tm="0">
                                          <p:val>
                                            <p:strVal val="#ppt_x"/>
                                          </p:val>
                                        </p:tav>
                                        <p:tav tm="100000">
                                          <p:val>
                                            <p:strVal val="#ppt_x"/>
                                          </p:val>
                                        </p:tav>
                                      </p:tavLst>
                                    </p:anim>
                                    <p:anim calcmode="lin" valueType="num">
                                      <p:cBhvr additive="base">
                                        <p:cTn id="8" dur="800" fill="hold"/>
                                        <p:tgtEl>
                                          <p:spTgt spid="4"/>
                                        </p:tgtEl>
                                        <p:attrNameLst>
                                          <p:attrName>ppt_y</p:attrName>
                                        </p:attrNameLst>
                                      </p:cBhvr>
                                      <p:tavLst>
                                        <p:tav tm="0">
                                          <p:val>
                                            <p:strVal val="1+#ppt_h/2"/>
                                          </p:val>
                                        </p:tav>
                                        <p:tav tm="100000">
                                          <p:val>
                                            <p:strVal val="#ppt_y"/>
                                          </p:val>
                                        </p:tav>
                                      </p:tavLst>
                                    </p:anim>
                                  </p:childTnLst>
                                </p:cTn>
                              </p:par>
                              <p:par>
                                <p:cTn id="9" presetID="10" presetClass="entr" presetSubtype="0" fill="hold" nodeType="withEffect">
                                  <p:stCondLst>
                                    <p:cond delay="80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8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rgbClr val="682A7A"/>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alphaModFix amt="10000"/>
          </a:blip>
          <a:srcRect t="43378" r="43213" b="10783"/>
          <a:stretch/>
        </p:blipFill>
        <p:spPr>
          <a:xfrm>
            <a:off x="3059030" y="487"/>
            <a:ext cx="9356808" cy="6994038"/>
          </a:xfrm>
          <a:prstGeom prst="rect">
            <a:avLst/>
          </a:prstGeom>
        </p:spPr>
      </p:pic>
      <p:sp>
        <p:nvSpPr>
          <p:cNvPr id="2" name="Title 1"/>
          <p:cNvSpPr>
            <a:spLocks noGrp="1"/>
          </p:cNvSpPr>
          <p:nvPr>
            <p:ph type="title" hasCustomPrompt="1"/>
          </p:nvPr>
        </p:nvSpPr>
        <p:spPr>
          <a:xfrm>
            <a:off x="579437" y="1209973"/>
            <a:ext cx="11125200"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1784147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Title Transmission">
    <p:bg>
      <p:bgPr>
        <a:solidFill>
          <a:srgbClr val="682A7A"/>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alphaModFix amt="10000"/>
          </a:blip>
          <a:srcRect t="43378" r="43213" b="10783"/>
          <a:stretch/>
        </p:blipFill>
        <p:spPr>
          <a:xfrm>
            <a:off x="3059030" y="487"/>
            <a:ext cx="9356808" cy="6994038"/>
          </a:xfrm>
          <a:prstGeom prst="rect">
            <a:avLst/>
          </a:prstGeom>
        </p:spPr>
      </p:pic>
      <p:sp>
        <p:nvSpPr>
          <p:cNvPr id="2" name="Title 1"/>
          <p:cNvSpPr>
            <a:spLocks noGrp="1"/>
          </p:cNvSpPr>
          <p:nvPr>
            <p:ph type="title" hasCustomPrompt="1"/>
          </p:nvPr>
        </p:nvSpPr>
        <p:spPr>
          <a:xfrm>
            <a:off x="542860" y="2125662"/>
            <a:ext cx="5675377" cy="1181862"/>
          </a:xfrm>
          <a:noFill/>
        </p:spPr>
        <p:txBody>
          <a:bodyPr wrap="square"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086985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Title Plain">
    <p:bg>
      <p:bgPr>
        <a:solidFill>
          <a:srgbClr val="682A7A"/>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542860" y="2125662"/>
            <a:ext cx="5675377" cy="1181862"/>
          </a:xfrm>
          <a:noFill/>
        </p:spPr>
        <p:txBody>
          <a:bodyPr wrap="square" tIns="91440" bIns="91440" anchor="t" anchorCtr="0">
            <a:spAutoFit/>
          </a:bodyPr>
          <a:lstStyle>
            <a:lvl1pPr>
              <a:defRPr sz="7200" spc="-100" baseline="0">
                <a:solidFill>
                  <a:schemeClr val="bg1"/>
                </a:solidFill>
              </a:defRPr>
            </a:lvl1pPr>
          </a:lstStyle>
          <a:p>
            <a:r>
              <a:rPr lang="en-US" dirty="0"/>
              <a:t>Section title</a:t>
            </a:r>
          </a:p>
        </p:txBody>
      </p:sp>
    </p:spTree>
    <p:extLst>
      <p:ext uri="{BB962C8B-B14F-4D97-AF65-F5344CB8AC3E}">
        <p14:creationId xmlns:p14="http://schemas.microsoft.com/office/powerpoint/2010/main" val="16893455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
    <p:bg>
      <p:bgPr>
        <a:solidFill>
          <a:srgbClr val="682A7A"/>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 2">
    <p:bg>
      <p:bgPr>
        <a:solidFill>
          <a:srgbClr val="682A7A"/>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0" name="Rectangle 9"/>
          <p:cNvSpPr/>
          <p:nvPr userDrawn="1"/>
        </p:nvSpPr>
        <p:spPr bwMode="auto">
          <a:xfrm>
            <a:off x="1" y="487"/>
            <a:ext cx="12436474" cy="664537"/>
          </a:xfrm>
          <a:prstGeom prst="rect">
            <a:avLst/>
          </a:prstGeom>
          <a:solidFill>
            <a:srgbClr val="FFFFFF"/>
          </a:solidFill>
          <a:ln>
            <a:noFill/>
            <a:headEnd type="none" w="med" len="med"/>
            <a:tailEnd type="none" w="med" len="med"/>
          </a:ln>
          <a:effectLst>
            <a:outerShdw blurRad="25400" dist="12700" dir="5400000" algn="t" rotWithShape="0">
              <a:prstClr val="black">
                <a:alpha val="18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408557" y="215806"/>
            <a:ext cx="1187693" cy="254682"/>
          </a:xfrm>
          <a:prstGeom prst="rect">
            <a:avLst/>
          </a:prstGeom>
        </p:spPr>
      </p:pic>
      <p:sp>
        <p:nvSpPr>
          <p:cNvPr id="20" name="Title 1"/>
          <p:cNvSpPr>
            <a:spLocks noGrp="1"/>
          </p:cNvSpPr>
          <p:nvPr>
            <p:ph type="title" hasCustomPrompt="1"/>
          </p:nvPr>
        </p:nvSpPr>
        <p:spPr>
          <a:xfrm>
            <a:off x="554038" y="2125678"/>
            <a:ext cx="5664199"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21" name="Text Placeholder 4"/>
          <p:cNvSpPr>
            <a:spLocks noGrp="1"/>
          </p:cNvSpPr>
          <p:nvPr>
            <p:ph type="body" sz="quarter" idx="12" hasCustomPrompt="1"/>
          </p:nvPr>
        </p:nvSpPr>
        <p:spPr>
          <a:xfrm>
            <a:off x="554038" y="3955786"/>
            <a:ext cx="5664200"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6289604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Blank ">
    <p:bg>
      <p:bgPr>
        <a:solidFill>
          <a:srgbClr val="682A7A"/>
        </a:solidFill>
        <a:effectLst/>
      </p:bgPr>
    </p:bg>
    <p:spTree>
      <p:nvGrpSpPr>
        <p:cNvPr id="1" name=""/>
        <p:cNvGrpSpPr/>
        <p:nvPr/>
      </p:nvGrpSpPr>
      <p:grpSpPr>
        <a:xfrm>
          <a:off x="0" y="0"/>
          <a:ext cx="0" cy="0"/>
          <a:chOff x="0" y="0"/>
          <a:chExt cx="0" cy="0"/>
        </a:xfrm>
      </p:grpSpPr>
      <p:sp>
        <p:nvSpPr>
          <p:cNvPr id="2" name="Freeform 20"/>
          <p:cNvSpPr/>
          <p:nvPr userDrawn="1"/>
        </p:nvSpPr>
        <p:spPr bwMode="auto">
          <a:xfrm rot="10800000">
            <a:off x="1" y="0"/>
            <a:ext cx="6655394" cy="6994525"/>
          </a:xfrm>
          <a:custGeom>
            <a:avLst/>
            <a:gdLst>
              <a:gd name="connsiteX0" fmla="*/ 1457721 w 8182218"/>
              <a:gd name="connsiteY0" fmla="*/ 0 h 6858002"/>
              <a:gd name="connsiteX1" fmla="*/ 4044813 w 8182218"/>
              <a:gd name="connsiteY1" fmla="*/ 0 h 6858002"/>
              <a:gd name="connsiteX2" fmla="*/ 5476196 w 8182218"/>
              <a:gd name="connsiteY2" fmla="*/ 0 h 6858002"/>
              <a:gd name="connsiteX3" fmla="*/ 8182218 w 8182218"/>
              <a:gd name="connsiteY3" fmla="*/ 0 h 6858002"/>
              <a:gd name="connsiteX4" fmla="*/ 8182218 w 8182218"/>
              <a:gd name="connsiteY4" fmla="*/ 6858002 h 6858002"/>
              <a:gd name="connsiteX5" fmla="*/ 5476196 w 8182218"/>
              <a:gd name="connsiteY5" fmla="*/ 6858002 h 6858002"/>
              <a:gd name="connsiteX6" fmla="*/ 4044813 w 8182218"/>
              <a:gd name="connsiteY6" fmla="*/ 6858002 h 6858002"/>
              <a:gd name="connsiteX7" fmla="*/ 0 w 8182218"/>
              <a:gd name="connsiteY7" fmla="*/ 6858002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82218" h="6858002">
                <a:moveTo>
                  <a:pt x="1457721" y="0"/>
                </a:moveTo>
                <a:lnTo>
                  <a:pt x="4044813" y="0"/>
                </a:lnTo>
                <a:lnTo>
                  <a:pt x="5476196" y="0"/>
                </a:lnTo>
                <a:lnTo>
                  <a:pt x="8182218" y="0"/>
                </a:lnTo>
                <a:lnTo>
                  <a:pt x="8182218" y="6858002"/>
                </a:lnTo>
                <a:lnTo>
                  <a:pt x="5476196" y="6858002"/>
                </a:lnTo>
                <a:lnTo>
                  <a:pt x="4044813" y="6858002"/>
                </a:lnTo>
                <a:lnTo>
                  <a:pt x="0" y="6858002"/>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algn="ctr" defTabSz="932192" rtl="0" eaLnBrk="1" fontAlgn="base" latinLnBrk="0" hangingPunct="1">
              <a:lnSpc>
                <a:spcPct val="90000"/>
              </a:lnSpc>
              <a:spcBef>
                <a:spcPct val="0"/>
              </a:spcBef>
              <a:spcAft>
                <a:spcPct val="0"/>
              </a:spcAft>
              <a:buClrTx/>
              <a:buSzTx/>
              <a:buFontTx/>
              <a:buNone/>
              <a:tabLst/>
              <a:defRPr/>
            </a:pPr>
            <a:endParaRPr kumimoji="0" lang="en-US" sz="1999"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5" name="Title 1"/>
          <p:cNvSpPr>
            <a:spLocks noGrp="1"/>
          </p:cNvSpPr>
          <p:nvPr>
            <p:ph type="title"/>
          </p:nvPr>
        </p:nvSpPr>
        <p:spPr>
          <a:xfrm>
            <a:off x="274639" y="295274"/>
            <a:ext cx="5943598" cy="917575"/>
          </a:xfrm>
        </p:spPr>
        <p:txBody>
          <a:bodyPr/>
          <a:lstStyle>
            <a:lvl1pPr>
              <a:defRPr>
                <a:solidFill>
                  <a:srgbClr val="682A7A"/>
                </a:solidFill>
              </a:defRPr>
            </a:lvl1pPr>
          </a:lstStyle>
          <a:p>
            <a:r>
              <a:rPr lang="en-US" dirty="0"/>
              <a:t>Click to edit Master title style</a:t>
            </a:r>
          </a:p>
        </p:txBody>
      </p:sp>
      <p:sp>
        <p:nvSpPr>
          <p:cNvPr id="6" name="Text Placeholder 5"/>
          <p:cNvSpPr>
            <a:spLocks noGrp="1"/>
          </p:cNvSpPr>
          <p:nvPr>
            <p:ph type="body" sz="quarter" idx="10"/>
          </p:nvPr>
        </p:nvSpPr>
        <p:spPr>
          <a:xfrm>
            <a:off x="274638" y="2072265"/>
            <a:ext cx="5943599" cy="1926681"/>
          </a:xfrm>
        </p:spPr>
        <p:txBody>
          <a:bodyPr/>
          <a:lstStyle>
            <a:lvl1pPr marL="0" indent="0">
              <a:buNone/>
              <a:defRPr sz="2800">
                <a:solidFill>
                  <a:srgbClr val="682A7A"/>
                </a:solidFill>
              </a:defRPr>
            </a:lvl1pPr>
            <a:lvl2pPr marL="0" indent="0">
              <a:buFontTx/>
              <a:buNone/>
              <a:defRPr sz="2400"/>
            </a:lvl2pPr>
            <a:lvl3pPr marL="228600" indent="0">
              <a:buNone/>
              <a:defRPr sz="2000"/>
            </a:lvl3pPr>
            <a:lvl4pPr marL="457200" indent="0">
              <a:buNone/>
              <a:defRPr sz="1800"/>
            </a:lvl4pPr>
            <a:lvl5pPr marL="685800" indent="0">
              <a:buNone/>
              <a:defRPr sz="18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9465799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Blank ">
    <p:bg>
      <p:bgPr>
        <a:solidFill>
          <a:schemeClr val="bg1"/>
        </a:solidFill>
        <a:effectLst/>
      </p:bgPr>
    </p:bg>
    <p:spTree>
      <p:nvGrpSpPr>
        <p:cNvPr id="1" name=""/>
        <p:cNvGrpSpPr/>
        <p:nvPr/>
      </p:nvGrpSpPr>
      <p:grpSpPr>
        <a:xfrm>
          <a:off x="0" y="0"/>
          <a:ext cx="0" cy="0"/>
          <a:chOff x="0" y="0"/>
          <a:chExt cx="0" cy="0"/>
        </a:xfrm>
      </p:grpSpPr>
      <p:sp>
        <p:nvSpPr>
          <p:cNvPr id="2" name="Freeform 20"/>
          <p:cNvSpPr/>
          <p:nvPr userDrawn="1"/>
        </p:nvSpPr>
        <p:spPr bwMode="auto">
          <a:xfrm rot="10800000">
            <a:off x="1" y="0"/>
            <a:ext cx="6655394" cy="6994525"/>
          </a:xfrm>
          <a:custGeom>
            <a:avLst/>
            <a:gdLst>
              <a:gd name="connsiteX0" fmla="*/ 1457721 w 8182218"/>
              <a:gd name="connsiteY0" fmla="*/ 0 h 6858002"/>
              <a:gd name="connsiteX1" fmla="*/ 4044813 w 8182218"/>
              <a:gd name="connsiteY1" fmla="*/ 0 h 6858002"/>
              <a:gd name="connsiteX2" fmla="*/ 5476196 w 8182218"/>
              <a:gd name="connsiteY2" fmla="*/ 0 h 6858002"/>
              <a:gd name="connsiteX3" fmla="*/ 8182218 w 8182218"/>
              <a:gd name="connsiteY3" fmla="*/ 0 h 6858002"/>
              <a:gd name="connsiteX4" fmla="*/ 8182218 w 8182218"/>
              <a:gd name="connsiteY4" fmla="*/ 6858002 h 6858002"/>
              <a:gd name="connsiteX5" fmla="*/ 5476196 w 8182218"/>
              <a:gd name="connsiteY5" fmla="*/ 6858002 h 6858002"/>
              <a:gd name="connsiteX6" fmla="*/ 4044813 w 8182218"/>
              <a:gd name="connsiteY6" fmla="*/ 6858002 h 6858002"/>
              <a:gd name="connsiteX7" fmla="*/ 0 w 8182218"/>
              <a:gd name="connsiteY7" fmla="*/ 6858002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82218" h="6858002">
                <a:moveTo>
                  <a:pt x="1457721" y="0"/>
                </a:moveTo>
                <a:lnTo>
                  <a:pt x="4044813" y="0"/>
                </a:lnTo>
                <a:lnTo>
                  <a:pt x="5476196" y="0"/>
                </a:lnTo>
                <a:lnTo>
                  <a:pt x="8182218" y="0"/>
                </a:lnTo>
                <a:lnTo>
                  <a:pt x="8182218" y="6858002"/>
                </a:lnTo>
                <a:lnTo>
                  <a:pt x="5476196" y="6858002"/>
                </a:lnTo>
                <a:lnTo>
                  <a:pt x="4044813" y="6858002"/>
                </a:lnTo>
                <a:lnTo>
                  <a:pt x="0" y="6858002"/>
                </a:lnTo>
                <a:close/>
              </a:path>
            </a:pathLst>
          </a:custGeom>
          <a:solidFill>
            <a:srgbClr val="682A7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algn="ctr" defTabSz="932192" rtl="0" eaLnBrk="1" fontAlgn="base" latinLnBrk="0" hangingPunct="1">
              <a:lnSpc>
                <a:spcPct val="90000"/>
              </a:lnSpc>
              <a:spcBef>
                <a:spcPct val="0"/>
              </a:spcBef>
              <a:spcAft>
                <a:spcPct val="0"/>
              </a:spcAft>
              <a:buClrTx/>
              <a:buSzTx/>
              <a:buFontTx/>
              <a:buNone/>
              <a:tabLst/>
              <a:defRPr/>
            </a:pPr>
            <a:endParaRPr kumimoji="0" lang="en-US" sz="1999"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5" name="Title 1"/>
          <p:cNvSpPr>
            <a:spLocks noGrp="1"/>
          </p:cNvSpPr>
          <p:nvPr>
            <p:ph type="title"/>
          </p:nvPr>
        </p:nvSpPr>
        <p:spPr>
          <a:xfrm>
            <a:off x="274639" y="295274"/>
            <a:ext cx="5943598" cy="917575"/>
          </a:xfrm>
        </p:spPr>
        <p:txBody>
          <a:bodyPr/>
          <a:lstStyle>
            <a:lvl1pPr>
              <a:defRPr>
                <a:solidFill>
                  <a:schemeClr val="bg1"/>
                </a:solidFill>
              </a:defRPr>
            </a:lvl1pPr>
          </a:lstStyle>
          <a:p>
            <a:r>
              <a:rPr lang="en-US" dirty="0"/>
              <a:t>Click to edit Master title style</a:t>
            </a:r>
          </a:p>
        </p:txBody>
      </p:sp>
      <p:sp>
        <p:nvSpPr>
          <p:cNvPr id="6" name="Text Placeholder 5"/>
          <p:cNvSpPr>
            <a:spLocks noGrp="1"/>
          </p:cNvSpPr>
          <p:nvPr>
            <p:ph type="body" sz="quarter" idx="10"/>
          </p:nvPr>
        </p:nvSpPr>
        <p:spPr>
          <a:xfrm>
            <a:off x="274638" y="2072265"/>
            <a:ext cx="5943599" cy="1926681"/>
          </a:xfrm>
        </p:spPr>
        <p:txBody>
          <a:bodyPr/>
          <a:lstStyle>
            <a:lvl1pPr marL="0" indent="0">
              <a:buNone/>
              <a:defRPr sz="2800">
                <a:solidFill>
                  <a:schemeClr val="bg1"/>
                </a:solidFill>
              </a:defRPr>
            </a:lvl1pPr>
            <a:lvl2pPr marL="0" indent="0">
              <a:buFontTx/>
              <a:buNone/>
              <a:defRPr sz="2400">
                <a:solidFill>
                  <a:schemeClr val="bg1"/>
                </a:solidFill>
              </a:defRPr>
            </a:lvl2pPr>
            <a:lvl3pPr marL="228600" indent="0">
              <a:buNone/>
              <a:defRPr sz="2000">
                <a:solidFill>
                  <a:schemeClr val="bg1"/>
                </a:solidFill>
              </a:defRPr>
            </a:lvl3pPr>
            <a:lvl4pPr marL="457200" indent="0">
              <a:buNone/>
              <a:defRPr>
                <a:solidFill>
                  <a:schemeClr val="bg1"/>
                </a:solidFill>
              </a:defRPr>
            </a:lvl4pPr>
            <a:lvl5pPr marL="685800" indent="0">
              <a:buNone/>
              <a:defRPr>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5303796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rgbClr val="5C2D9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01599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29962453"/>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losing slide Microsoft">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932039" y="2939754"/>
            <a:ext cx="4572396" cy="978493"/>
          </a:xfrm>
          <a:prstGeom prst="rect">
            <a:avLst/>
          </a:prstGeom>
        </p:spPr>
      </p:pic>
    </p:spTree>
    <p:extLst>
      <p:ext uri="{BB962C8B-B14F-4D97-AF65-F5344CB8AC3E}">
        <p14:creationId xmlns:p14="http://schemas.microsoft.com/office/powerpoint/2010/main" val="581383696"/>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accel="36000" decel="64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1+#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Closing slide Microsoft">
    <p:bg>
      <p:bgPr>
        <a:solidFill>
          <a:srgbClr val="682A7A"/>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solidFill>
                  <a:schemeClr val="bg1"/>
                </a:solidFill>
                <a:cs typeface="Segoe UI" pitchFamily="34" charset="0"/>
              </a:rPr>
              <a:t>© 2016 Microsoft Corporation. All rights reserved. </a:t>
            </a:r>
          </a:p>
        </p:txBody>
      </p:sp>
      <p:pic>
        <p:nvPicPr>
          <p:cNvPr id="6"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3931404" y="3008016"/>
            <a:ext cx="4573666" cy="978493"/>
          </a:xfrm>
          <a:prstGeom prst="rect">
            <a:avLst/>
          </a:prstGeom>
        </p:spPr>
      </p:pic>
    </p:spTree>
    <p:extLst>
      <p:ext uri="{BB962C8B-B14F-4D97-AF65-F5344CB8AC3E}">
        <p14:creationId xmlns:p14="http://schemas.microsoft.com/office/powerpoint/2010/main" val="175827309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32736" y="2172837"/>
            <a:ext cx="10571004" cy="1499289"/>
          </a:xfrm>
        </p:spPr>
        <p:txBody>
          <a:bodyPr/>
          <a:lstStyle/>
          <a:p>
            <a:r>
              <a:rPr lang="en-US"/>
              <a:t>Click to edit Master title style</a:t>
            </a:r>
          </a:p>
        </p:txBody>
      </p:sp>
      <p:sp>
        <p:nvSpPr>
          <p:cNvPr id="3" name="Subtitle 2"/>
          <p:cNvSpPr>
            <a:spLocks noGrp="1"/>
          </p:cNvSpPr>
          <p:nvPr>
            <p:ph type="subTitle" idx="1"/>
          </p:nvPr>
        </p:nvSpPr>
        <p:spPr>
          <a:xfrm>
            <a:off x="1865471" y="3963564"/>
            <a:ext cx="8705533" cy="572464"/>
          </a:xfrm>
        </p:spPr>
        <p:txBody>
          <a:bodyPr/>
          <a:lstStyle>
            <a:lvl1pPr marL="0" indent="0" algn="ctr">
              <a:buNone/>
              <a:defRPr>
                <a:solidFill>
                  <a:schemeClr val="tx1">
                    <a:tint val="75000"/>
                  </a:schemeClr>
                </a:solidFill>
              </a:defRPr>
            </a:lvl1pPr>
            <a:lvl2pPr marL="555132" indent="0" algn="ctr">
              <a:buNone/>
              <a:defRPr>
                <a:solidFill>
                  <a:schemeClr val="tx1">
                    <a:tint val="75000"/>
                  </a:schemeClr>
                </a:solidFill>
              </a:defRPr>
            </a:lvl2pPr>
            <a:lvl3pPr marL="1110264" indent="0" algn="ctr">
              <a:buNone/>
              <a:defRPr>
                <a:solidFill>
                  <a:schemeClr val="tx1">
                    <a:tint val="75000"/>
                  </a:schemeClr>
                </a:solidFill>
              </a:defRPr>
            </a:lvl3pPr>
            <a:lvl4pPr marL="1665397" indent="0" algn="ctr">
              <a:buNone/>
              <a:defRPr>
                <a:solidFill>
                  <a:schemeClr val="tx1">
                    <a:tint val="75000"/>
                  </a:schemeClr>
                </a:solidFill>
              </a:defRPr>
            </a:lvl4pPr>
            <a:lvl5pPr marL="2220529" indent="0" algn="ctr">
              <a:buNone/>
              <a:defRPr>
                <a:solidFill>
                  <a:schemeClr val="tx1">
                    <a:tint val="75000"/>
                  </a:schemeClr>
                </a:solidFill>
              </a:defRPr>
            </a:lvl5pPr>
            <a:lvl6pPr marL="2775661" indent="0" algn="ctr">
              <a:buNone/>
              <a:defRPr>
                <a:solidFill>
                  <a:schemeClr val="tx1">
                    <a:tint val="75000"/>
                  </a:schemeClr>
                </a:solidFill>
              </a:defRPr>
            </a:lvl6pPr>
            <a:lvl7pPr marL="3330793" indent="0" algn="ctr">
              <a:buNone/>
              <a:defRPr>
                <a:solidFill>
                  <a:schemeClr val="tx1">
                    <a:tint val="75000"/>
                  </a:schemeClr>
                </a:solidFill>
              </a:defRPr>
            </a:lvl7pPr>
            <a:lvl8pPr marL="3885926" indent="0" algn="ctr">
              <a:buNone/>
              <a:defRPr>
                <a:solidFill>
                  <a:schemeClr val="tx1">
                    <a:tint val="75000"/>
                  </a:schemeClr>
                </a:solidFill>
              </a:defRPr>
            </a:lvl8pPr>
            <a:lvl9pPr marL="4441058"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621824" y="6482889"/>
            <a:ext cx="2901844" cy="372394"/>
          </a:xfrm>
          <a:prstGeom prst="rect">
            <a:avLst/>
          </a:prstGeom>
        </p:spPr>
        <p:txBody>
          <a:bodyPr lIns="111026" tIns="55513" rIns="111026" bIns="55513"/>
          <a:lstStyle/>
          <a:p>
            <a:fld id="{6CB90216-540E-4267-A523-194A6F4D4C2F}" type="datetimeFigureOut">
              <a:rPr lang="en-US" smtClean="0"/>
              <a:t>11/12/2017</a:t>
            </a:fld>
            <a:endParaRPr lang="en-US"/>
          </a:p>
        </p:txBody>
      </p:sp>
      <p:sp>
        <p:nvSpPr>
          <p:cNvPr id="5" name="Footer Placeholder 4"/>
          <p:cNvSpPr>
            <a:spLocks noGrp="1"/>
          </p:cNvSpPr>
          <p:nvPr>
            <p:ph type="ftr" sz="quarter" idx="11"/>
          </p:nvPr>
        </p:nvSpPr>
        <p:spPr>
          <a:xfrm>
            <a:off x="4249129" y="6482889"/>
            <a:ext cx="3938217" cy="372394"/>
          </a:xfrm>
          <a:prstGeom prst="rect">
            <a:avLst/>
          </a:prstGeom>
        </p:spPr>
        <p:txBody>
          <a:bodyPr lIns="111026" tIns="55513" rIns="111026" bIns="55513"/>
          <a:lstStyle/>
          <a:p>
            <a:endParaRPr lang="en-US"/>
          </a:p>
        </p:txBody>
      </p:sp>
      <p:sp>
        <p:nvSpPr>
          <p:cNvPr id="6" name="Slide Number Placeholder 5"/>
          <p:cNvSpPr>
            <a:spLocks noGrp="1"/>
          </p:cNvSpPr>
          <p:nvPr>
            <p:ph type="sldNum" sz="quarter" idx="12"/>
          </p:nvPr>
        </p:nvSpPr>
        <p:spPr>
          <a:xfrm>
            <a:off x="8912807" y="6482889"/>
            <a:ext cx="2901844" cy="372394"/>
          </a:xfrm>
          <a:prstGeom prst="rect">
            <a:avLst/>
          </a:prstGeom>
        </p:spPr>
        <p:txBody>
          <a:bodyPr lIns="111026" tIns="55513" rIns="111026" bIns="55513"/>
          <a:lstStyle/>
          <a:p>
            <a:fld id="{86CC264E-70B1-4B0A-ADD2-8D341C3A38EE}" type="slidenum">
              <a:rPr lang="en-US" smtClean="0"/>
              <a:t>‹#›</a:t>
            </a:fld>
            <a:endParaRPr lang="en-US"/>
          </a:p>
        </p:txBody>
      </p:sp>
    </p:spTree>
    <p:extLst>
      <p:ext uri="{BB962C8B-B14F-4D97-AF65-F5344CB8AC3E}">
        <p14:creationId xmlns:p14="http://schemas.microsoft.com/office/powerpoint/2010/main" val="199979747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lide 1 - Connect">
    <p:bg>
      <p:bgPr>
        <a:solidFill>
          <a:srgbClr val="682A7A"/>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4" name="Rectangle 13"/>
          <p:cNvSpPr/>
          <p:nvPr userDrawn="1"/>
        </p:nvSpPr>
        <p:spPr bwMode="auto">
          <a:xfrm>
            <a:off x="-1" y="5839619"/>
            <a:ext cx="12436475" cy="115490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5"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361347" y="6267883"/>
            <a:ext cx="1371600" cy="293483"/>
          </a:xfrm>
          <a:prstGeom prst="rect">
            <a:avLst/>
          </a:prstGeom>
        </p:spPr>
      </p:pic>
      <p:pic>
        <p:nvPicPr>
          <p:cNvPr id="17" name="Picture 16"/>
          <p:cNvPicPr>
            <a:picLocks noChangeAspect="1"/>
          </p:cNvPicPr>
          <p:nvPr userDrawn="1"/>
        </p:nvPicPr>
        <p:blipFill rotWithShape="1">
          <a:blip r:embed="rId4">
            <a:alphaModFix amt="10000"/>
          </a:blip>
          <a:srcRect t="43378" r="43213" b="10783"/>
          <a:stretch/>
        </p:blipFill>
        <p:spPr>
          <a:xfrm>
            <a:off x="3063793" y="487"/>
            <a:ext cx="9356808" cy="6994038"/>
          </a:xfrm>
          <a:prstGeom prst="rect">
            <a:avLst/>
          </a:prstGeom>
        </p:spPr>
      </p:pic>
      <p:sp>
        <p:nvSpPr>
          <p:cNvPr id="23" name="Title 1"/>
          <p:cNvSpPr>
            <a:spLocks noGrp="1"/>
          </p:cNvSpPr>
          <p:nvPr>
            <p:ph type="title" hasCustomPrompt="1"/>
          </p:nvPr>
        </p:nvSpPr>
        <p:spPr>
          <a:xfrm>
            <a:off x="554038" y="2125678"/>
            <a:ext cx="5664199"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24" name="Text Placeholder 4"/>
          <p:cNvSpPr>
            <a:spLocks noGrp="1"/>
          </p:cNvSpPr>
          <p:nvPr>
            <p:ph type="body" sz="quarter" idx="12" hasCustomPrompt="1"/>
          </p:nvPr>
        </p:nvSpPr>
        <p:spPr>
          <a:xfrm>
            <a:off x="554038" y="3955786"/>
            <a:ext cx="5664200"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2433159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Slide 2 - Connect">
    <p:bg>
      <p:bgPr>
        <a:solidFill>
          <a:srgbClr val="682A7A"/>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7" name="Rectangle 16"/>
          <p:cNvSpPr/>
          <p:nvPr userDrawn="1"/>
        </p:nvSpPr>
        <p:spPr bwMode="auto">
          <a:xfrm>
            <a:off x="-1" y="5839619"/>
            <a:ext cx="12436475" cy="115490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1" name="Picture 20"/>
          <p:cNvPicPr>
            <a:picLocks noChangeAspect="1"/>
          </p:cNvPicPr>
          <p:nvPr userDrawn="1"/>
        </p:nvPicPr>
        <p:blipFill rotWithShape="1">
          <a:blip r:embed="rId3">
            <a:alphaModFix amt="10000"/>
          </a:blip>
          <a:srcRect t="43378" r="43213" b="10783"/>
          <a:stretch/>
        </p:blipFill>
        <p:spPr>
          <a:xfrm>
            <a:off x="3063793" y="487"/>
            <a:ext cx="9356808" cy="6994038"/>
          </a:xfrm>
          <a:prstGeom prst="rect">
            <a:avLst/>
          </a:prstGeom>
        </p:spPr>
      </p:pic>
      <p:sp>
        <p:nvSpPr>
          <p:cNvPr id="27" name="Title 1"/>
          <p:cNvSpPr>
            <a:spLocks noGrp="1"/>
          </p:cNvSpPr>
          <p:nvPr>
            <p:ph type="title" hasCustomPrompt="1"/>
          </p:nvPr>
        </p:nvSpPr>
        <p:spPr>
          <a:xfrm>
            <a:off x="554038" y="2125678"/>
            <a:ext cx="100583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28" name="Text Placeholder 4"/>
          <p:cNvSpPr>
            <a:spLocks noGrp="1"/>
          </p:cNvSpPr>
          <p:nvPr>
            <p:ph type="body" sz="quarter" idx="12" hasCustomPrompt="1"/>
          </p:nvPr>
        </p:nvSpPr>
        <p:spPr>
          <a:xfrm>
            <a:off x="554037" y="3955786"/>
            <a:ext cx="100583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9" name="MS logo white"/>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gray">
          <a:xfrm>
            <a:off x="361347" y="6267883"/>
            <a:ext cx="1371600" cy="293483"/>
          </a:xfrm>
          <a:prstGeom prst="rect">
            <a:avLst/>
          </a:prstGeom>
        </p:spPr>
      </p:pic>
    </p:spTree>
    <p:extLst>
      <p:ext uri="{BB962C8B-B14F-4D97-AF65-F5344CB8AC3E}">
        <p14:creationId xmlns:p14="http://schemas.microsoft.com/office/powerpoint/2010/main" val="3250026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 3">
    <p:bg>
      <p:bgPr>
        <a:solidFill>
          <a:srgbClr val="682A7A"/>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3" name="Rectangle 12"/>
          <p:cNvSpPr/>
          <p:nvPr userDrawn="1"/>
        </p:nvSpPr>
        <p:spPr bwMode="auto">
          <a:xfrm>
            <a:off x="-1" y="5839619"/>
            <a:ext cx="12436475" cy="115490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348646" y="6267883"/>
            <a:ext cx="1371600" cy="293483"/>
          </a:xfrm>
          <a:prstGeom prst="rect">
            <a:avLst/>
          </a:prstGeom>
        </p:spPr>
      </p:pic>
      <p:pic>
        <p:nvPicPr>
          <p:cNvPr id="18" name="Picture 17"/>
          <p:cNvPicPr>
            <a:picLocks noChangeAspect="1"/>
          </p:cNvPicPr>
          <p:nvPr userDrawn="1"/>
        </p:nvPicPr>
        <p:blipFill rotWithShape="1">
          <a:blip r:embed="rId4">
            <a:alphaModFix amt="10000"/>
          </a:blip>
          <a:srcRect t="43378" r="43213" b="10783"/>
          <a:stretch/>
        </p:blipFill>
        <p:spPr>
          <a:xfrm>
            <a:off x="3063793" y="487"/>
            <a:ext cx="9356808" cy="6994038"/>
          </a:xfrm>
          <a:prstGeom prst="rect">
            <a:avLst/>
          </a:prstGeom>
        </p:spPr>
      </p:pic>
      <p:sp>
        <p:nvSpPr>
          <p:cNvPr id="23" name="Title 1"/>
          <p:cNvSpPr>
            <a:spLocks noGrp="1"/>
          </p:cNvSpPr>
          <p:nvPr>
            <p:ph type="title" hasCustomPrompt="1"/>
          </p:nvPr>
        </p:nvSpPr>
        <p:spPr>
          <a:xfrm>
            <a:off x="554038" y="2125678"/>
            <a:ext cx="5664199"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24" name="Text Placeholder 4"/>
          <p:cNvSpPr>
            <a:spLocks noGrp="1"/>
          </p:cNvSpPr>
          <p:nvPr>
            <p:ph type="body" sz="quarter" idx="12" hasCustomPrompt="1"/>
          </p:nvPr>
        </p:nvSpPr>
        <p:spPr>
          <a:xfrm>
            <a:off x="554038" y="3955786"/>
            <a:ext cx="5664200"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7174500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38" y="1212850"/>
            <a:ext cx="11887200" cy="1926681"/>
          </a:xfrm>
        </p:spPr>
        <p:txBody>
          <a:bodyPr/>
          <a:lstStyle>
            <a:lvl1pPr marL="0" indent="0">
              <a:buNone/>
              <a:defRPr sz="2800">
                <a:gradFill>
                  <a:gsLst>
                    <a:gs pos="1250">
                      <a:schemeClr val="tx1"/>
                    </a:gs>
                    <a:gs pos="99000">
                      <a:schemeClr val="tx1"/>
                    </a:gs>
                  </a:gsLst>
                  <a:lin ang="5400000" scaled="0"/>
                </a:gradFill>
              </a:defRPr>
            </a:lvl1pPr>
            <a:lvl2pPr marL="0" indent="0">
              <a:buFontTx/>
              <a:buNone/>
              <a:defRPr sz="24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39774513"/>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926681"/>
          </a:xfrm>
        </p:spPr>
        <p:txBody>
          <a:bodyPr>
            <a:spAutoFit/>
          </a:bodyPr>
          <a:lstStyle>
            <a:lvl1pPr>
              <a:defRPr sz="28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10676225"/>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9" y="1212849"/>
            <a:ext cx="5486399" cy="1982081"/>
          </a:xfrm>
        </p:spPr>
        <p:txBody>
          <a:bodyPr wrap="square">
            <a:spAutoFit/>
          </a:bodyPr>
          <a:lstStyle>
            <a:lvl1pPr marL="0" indent="0">
              <a:spcBef>
                <a:spcPts val="1224"/>
              </a:spcBef>
              <a:buClr>
                <a:schemeClr val="tx1"/>
              </a:buClr>
              <a:buFont typeface="Wingdings" pitchFamily="2" charset="2"/>
              <a:buNone/>
              <a:defRPr sz="28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82081"/>
          </a:xfrm>
        </p:spPr>
        <p:txBody>
          <a:bodyPr wrap="square">
            <a:spAutoFit/>
          </a:bodyPr>
          <a:lstStyle>
            <a:lvl1pPr marL="0" indent="0">
              <a:spcBef>
                <a:spcPts val="1224"/>
              </a:spcBef>
              <a:buClr>
                <a:schemeClr val="tx1"/>
              </a:buClr>
              <a:buFont typeface="Wingdings" pitchFamily="2" charset="2"/>
              <a:buNone/>
              <a:defRPr sz="28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42542555"/>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9" y="1212849"/>
            <a:ext cx="5486399" cy="1926681"/>
          </a:xfrm>
        </p:spPr>
        <p:txBody>
          <a:bodyPr wrap="square">
            <a:spAutoFit/>
          </a:bodyPr>
          <a:lstStyle>
            <a:lvl1pPr marL="287338" indent="-287338">
              <a:spcBef>
                <a:spcPts val="1224"/>
              </a:spcBef>
              <a:buClr>
                <a:schemeClr val="tx1"/>
              </a:buClr>
              <a:buFont typeface="Arial" pitchFamily="34" charset="0"/>
              <a:buChar char="•"/>
              <a:defRPr sz="28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26681"/>
          </a:xfrm>
        </p:spPr>
        <p:txBody>
          <a:bodyPr wrap="square">
            <a:spAutoFit/>
          </a:bodyPr>
          <a:lstStyle>
            <a:lvl1pPr marL="287338" indent="-287338">
              <a:spcBef>
                <a:spcPts val="1224"/>
              </a:spcBef>
              <a:buClr>
                <a:schemeClr val="tx1"/>
              </a:buClr>
              <a:buFont typeface="Arial" pitchFamily="34" charset="0"/>
              <a:buChar char="•"/>
              <a:defRPr sz="28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03174803"/>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165293602"/>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2"/>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133663928"/>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682A7A"/>
        </a:solidFill>
        <a:effectLst/>
      </p:bgPr>
    </p:bg>
    <p:spTree>
      <p:nvGrpSpPr>
        <p:cNvPr id="1" name=""/>
        <p:cNvGrpSpPr/>
        <p:nvPr/>
      </p:nvGrpSpPr>
      <p:grpSpPr>
        <a:xfrm>
          <a:off x="0" y="0"/>
          <a:ext cx="0" cy="0"/>
          <a:chOff x="0" y="0"/>
          <a:chExt cx="0" cy="0"/>
        </a:xfrm>
      </p:grpSpPr>
      <p:sp>
        <p:nvSpPr>
          <p:cNvPr id="13" name="Rectangle 12"/>
          <p:cNvSpPr/>
          <p:nvPr userDrawn="1"/>
        </p:nvSpPr>
        <p:spPr bwMode="auto">
          <a:xfrm>
            <a:off x="-1" y="5839619"/>
            <a:ext cx="12436475" cy="115490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5" name="Picture 14"/>
          <p:cNvPicPr>
            <a:picLocks noChangeAspect="1"/>
          </p:cNvPicPr>
          <p:nvPr userDrawn="1"/>
        </p:nvPicPr>
        <p:blipFill rotWithShape="1">
          <a:blip r:embed="rId2">
            <a:alphaModFix amt="10000"/>
          </a:blip>
          <a:srcRect t="43378" r="43213" b="10783"/>
          <a:stretch/>
        </p:blipFill>
        <p:spPr>
          <a:xfrm>
            <a:off x="3063793" y="487"/>
            <a:ext cx="9356808" cy="6994038"/>
          </a:xfrm>
          <a:prstGeom prst="rect">
            <a:avLst/>
          </a:prstGeom>
        </p:spPr>
      </p:pic>
      <p:sp>
        <p:nvSpPr>
          <p:cNvPr id="20" name="Title 12"/>
          <p:cNvSpPr>
            <a:spLocks noGrp="1"/>
          </p:cNvSpPr>
          <p:nvPr>
            <p:ph type="title" hasCustomPrompt="1"/>
          </p:nvPr>
        </p:nvSpPr>
        <p:spPr>
          <a:xfrm>
            <a:off x="554990" y="2114550"/>
            <a:ext cx="9363062" cy="1840230"/>
          </a:xfrm>
          <a:prstGeom prst="rect">
            <a:avLst/>
          </a:prstGeom>
        </p:spPr>
        <p:txBody>
          <a:bodyPr lIns="146304" tIns="9144" rIns="146304" bIns="9144" anchor="b" anchorCtr="0"/>
          <a:lstStyle>
            <a:lvl1pPr marL="0" indent="0">
              <a:spcBef>
                <a:spcPts val="0"/>
              </a:spcBef>
              <a:buNone/>
              <a:defRPr sz="6000">
                <a:solidFill>
                  <a:schemeClr val="tx1"/>
                </a:solidFill>
                <a:latin typeface="+mj-lt"/>
              </a:defRPr>
            </a:lvl1pPr>
          </a:lstStyle>
          <a:p>
            <a:r>
              <a:rPr lang="en-US" dirty="0"/>
              <a:t>Demo</a:t>
            </a:r>
          </a:p>
        </p:txBody>
      </p:sp>
      <p:sp>
        <p:nvSpPr>
          <p:cNvPr id="22" name="Text Placeholder 4"/>
          <p:cNvSpPr>
            <a:spLocks noGrp="1"/>
          </p:cNvSpPr>
          <p:nvPr>
            <p:ph type="body" sz="quarter" idx="14" hasCustomPrompt="1"/>
          </p:nvPr>
        </p:nvSpPr>
        <p:spPr>
          <a:xfrm>
            <a:off x="554990" y="3946842"/>
            <a:ext cx="9363061" cy="664797"/>
          </a:xfrm>
          <a:prstGeom prst="rect">
            <a:avLst/>
          </a:prstGeom>
          <a:noFill/>
        </p:spPr>
        <p:txBody>
          <a:bodyPr wrap="square" lIns="146304" tIns="109728" rIns="146304" bIns="109728">
            <a:spAutoFit/>
          </a:bodyPr>
          <a:lstStyle>
            <a:lvl1pPr marL="0" indent="0">
              <a:spcBef>
                <a:spcPts val="0"/>
              </a:spcBef>
              <a:buNone/>
              <a:defRPr lang="en-US" sz="3200" kern="1200" spc="0" baseline="0" dirty="0">
                <a:solidFill>
                  <a:schemeClr val="tx1"/>
                </a:solidFill>
                <a:latin typeface="+mj-lt"/>
                <a:ea typeface="+mn-ea"/>
                <a:cs typeface="+mn-cs"/>
              </a:defRPr>
            </a:lvl1pPr>
          </a:lstStyle>
          <a:p>
            <a:pPr lvl="0"/>
            <a:r>
              <a:rPr lang="en-US" dirty="0"/>
              <a:t>Name</a:t>
            </a:r>
          </a:p>
        </p:txBody>
      </p:sp>
    </p:spTree>
    <p:extLst>
      <p:ext uri="{BB962C8B-B14F-4D97-AF65-F5344CB8AC3E}">
        <p14:creationId xmlns:p14="http://schemas.microsoft.com/office/powerpoint/2010/main" val="31637289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alphaModFix amt="10000"/>
          </a:blip>
          <a:srcRect t="43378" r="43213" b="10783"/>
          <a:stretch/>
        </p:blipFill>
        <p:spPr>
          <a:xfrm>
            <a:off x="3211430" y="152887"/>
            <a:ext cx="9356808" cy="6994038"/>
          </a:xfrm>
          <a:prstGeom prst="rect">
            <a:avLst/>
          </a:prstGeom>
        </p:spPr>
      </p:pic>
      <p:sp>
        <p:nvSpPr>
          <p:cNvPr id="4" name="Title 1"/>
          <p:cNvSpPr>
            <a:spLocks noGrp="1"/>
          </p:cNvSpPr>
          <p:nvPr>
            <p:ph type="title" hasCustomPrompt="1"/>
          </p:nvPr>
        </p:nvSpPr>
        <p:spPr>
          <a:xfrm>
            <a:off x="543368" y="1209973"/>
            <a:ext cx="11188701" cy="1181862"/>
          </a:xfrm>
          <a:noFill/>
        </p:spPr>
        <p:txBody>
          <a:bodyPr wrap="square" tIns="91440" bIns="91440" anchor="t" anchorCtr="0">
            <a:spAutoFit/>
          </a:bodyPr>
          <a:lstStyle>
            <a:lvl1pPr>
              <a:defRPr sz="7200" spc="-100" baseline="0">
                <a:gradFill>
                  <a:gsLst>
                    <a:gs pos="21239">
                      <a:srgbClr val="FFFFFF"/>
                    </a:gs>
                    <a:gs pos="52000">
                      <a:srgbClr val="FFFFFF"/>
                    </a:gs>
                  </a:gsLst>
                  <a:lin ang="5400000" scaled="0"/>
                </a:gradFill>
              </a:defRPr>
            </a:lvl1pPr>
          </a:lstStyle>
          <a:p>
            <a:r>
              <a:rPr lang="en-US" dirty="0"/>
              <a:t>Video title</a:t>
            </a:r>
          </a:p>
        </p:txBody>
      </p:sp>
    </p:spTree>
    <p:extLst>
      <p:ext uri="{BB962C8B-B14F-4D97-AF65-F5344CB8AC3E}">
        <p14:creationId xmlns:p14="http://schemas.microsoft.com/office/powerpoint/2010/main" val="18150593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Title Transmission">
    <p:bg>
      <p:bgPr>
        <a:solidFill>
          <a:srgbClr val="682A7A"/>
        </a:solidFill>
        <a:effectLst/>
      </p:bgPr>
    </p:bg>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503236" y="2125662"/>
            <a:ext cx="11658601" cy="1181862"/>
          </a:xfrm>
          <a:noFill/>
        </p:spPr>
        <p:txBody>
          <a:bodyPr wrap="square"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53720505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rgbClr val="682A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5936" y="2125662"/>
            <a:ext cx="11658601" cy="1181862"/>
          </a:xfrm>
          <a:noFill/>
        </p:spPr>
        <p:txBody>
          <a:bodyPr wrap="square" tIns="91440" bIns="91440" anchor="t" anchorCtr="0">
            <a:spAutoFit/>
          </a:bodyPr>
          <a:lstStyle>
            <a:lvl1pPr>
              <a:defRPr sz="7200" spc="-100" baseline="0">
                <a:gradFill>
                  <a:gsLst>
                    <a:gs pos="21239">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41242146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 4">
    <p:bg>
      <p:bgPr>
        <a:solidFill>
          <a:srgbClr val="682A7A"/>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3" name="Rectangle 12"/>
          <p:cNvSpPr/>
          <p:nvPr userDrawn="1"/>
        </p:nvSpPr>
        <p:spPr bwMode="auto">
          <a:xfrm>
            <a:off x="-1" y="5839619"/>
            <a:ext cx="12436475" cy="115490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350836" y="6267883"/>
            <a:ext cx="1371600" cy="293483"/>
          </a:xfrm>
          <a:prstGeom prst="rect">
            <a:avLst/>
          </a:prstGeom>
        </p:spPr>
      </p:pic>
      <p:pic>
        <p:nvPicPr>
          <p:cNvPr id="18" name="Picture 17"/>
          <p:cNvPicPr>
            <a:picLocks noChangeAspect="1"/>
          </p:cNvPicPr>
          <p:nvPr userDrawn="1"/>
        </p:nvPicPr>
        <p:blipFill rotWithShape="1">
          <a:blip r:embed="rId4">
            <a:alphaModFix amt="10000"/>
          </a:blip>
          <a:srcRect t="43378" r="43213" b="10783"/>
          <a:stretch/>
        </p:blipFill>
        <p:spPr>
          <a:xfrm>
            <a:off x="3063793" y="487"/>
            <a:ext cx="9356808" cy="6994038"/>
          </a:xfrm>
          <a:prstGeom prst="rect">
            <a:avLst/>
          </a:prstGeom>
        </p:spPr>
      </p:pic>
      <p:sp>
        <p:nvSpPr>
          <p:cNvPr id="9" name="Title 1"/>
          <p:cNvSpPr>
            <a:spLocks noGrp="1"/>
          </p:cNvSpPr>
          <p:nvPr>
            <p:ph type="title" hasCustomPrompt="1"/>
          </p:nvPr>
        </p:nvSpPr>
        <p:spPr>
          <a:xfrm>
            <a:off x="554038" y="2125678"/>
            <a:ext cx="5664199"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10" name="Text Placeholder 4"/>
          <p:cNvSpPr>
            <a:spLocks noGrp="1"/>
          </p:cNvSpPr>
          <p:nvPr>
            <p:ph type="body" sz="quarter" idx="12" hasCustomPrompt="1"/>
          </p:nvPr>
        </p:nvSpPr>
        <p:spPr>
          <a:xfrm>
            <a:off x="554038" y="3955786"/>
            <a:ext cx="5664200"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8" name="Group 7"/>
          <p:cNvGrpSpPr/>
          <p:nvPr userDrawn="1"/>
        </p:nvGrpSpPr>
        <p:grpSpPr>
          <a:xfrm>
            <a:off x="-3001963" y="0"/>
            <a:ext cx="2943160" cy="4417354"/>
            <a:chOff x="51658" y="2437312"/>
            <a:chExt cx="2943160" cy="4417354"/>
          </a:xfrm>
        </p:grpSpPr>
        <p:sp>
          <p:nvSpPr>
            <p:cNvPr id="11" name="Rectangle 10"/>
            <p:cNvSpPr/>
            <p:nvPr/>
          </p:nvSpPr>
          <p:spPr bwMode="auto">
            <a:xfrm>
              <a:off x="51658" y="2437992"/>
              <a:ext cx="2941637" cy="4416674"/>
            </a:xfrm>
            <a:prstGeom prst="rect">
              <a:avLst/>
            </a:prstGeom>
            <a:solidFill>
              <a:srgbClr val="7549A7"/>
            </a:solidFill>
            <a:ln w="10795" cap="flat" cmpd="sng" algn="ctr">
              <a:noFill/>
              <a:prstDash val="solid"/>
              <a:headEnd type="none" w="med" len="med"/>
              <a:tailEnd type="none" w="med" len="med"/>
            </a:ln>
            <a:effectLst/>
          </p:spPr>
          <p:txBody>
            <a:bodyPr vert="horz" wrap="square" lIns="91320" tIns="45659" rIns="91320" bIns="45659" numCol="1" rtlCol="0" anchor="ctr" anchorCtr="0" compatLnSpc="1">
              <a:prstTxWarp prst="textNoShape">
                <a:avLst/>
              </a:prstTxWarp>
            </a:bodyPr>
            <a:lstStyle/>
            <a:p>
              <a:pPr marL="0" marR="0" lvl="0" indent="0" algn="ctr" defTabSz="912938" eaLnBrk="1" fontAlgn="base" latinLnBrk="0" hangingPunct="1">
                <a:lnSpc>
                  <a:spcPct val="90000"/>
                </a:lnSpc>
                <a:spcBef>
                  <a:spcPct val="0"/>
                </a:spcBef>
                <a:spcAft>
                  <a:spcPct val="0"/>
                </a:spcAft>
                <a:buClrTx/>
                <a:buSzTx/>
                <a:buFontTx/>
                <a:buNone/>
                <a:tabLst/>
                <a:defRPr/>
              </a:pPr>
              <a:endParaRPr kumimoji="0" lang="en-US" sz="1998" b="0" i="0" u="none" strike="noStrike" kern="0" cap="none" spc="-50" normalizeH="0" baseline="0" noProof="0" dirty="0">
                <a:ln>
                  <a:noFill/>
                </a:ln>
                <a:gradFill>
                  <a:gsLst>
                    <a:gs pos="0">
                      <a:srgbClr val="FFFFFF"/>
                    </a:gs>
                    <a:gs pos="100000">
                      <a:srgbClr val="FFFFFF"/>
                    </a:gs>
                  </a:gsLst>
                  <a:lin ang="5400000" scaled="0"/>
                </a:gradFill>
                <a:effectLst/>
                <a:uLnTx/>
                <a:uFillTx/>
              </a:endParaRPr>
            </a:p>
          </p:txBody>
        </p:sp>
        <p:sp>
          <p:nvSpPr>
            <p:cNvPr id="12" name="TextBox 11"/>
            <p:cNvSpPr txBox="1"/>
            <p:nvPr/>
          </p:nvSpPr>
          <p:spPr>
            <a:xfrm>
              <a:off x="53181" y="2437312"/>
              <a:ext cx="2941637" cy="1517324"/>
            </a:xfrm>
            <a:prstGeom prst="rect">
              <a:avLst/>
            </a:prstGeom>
            <a:noFill/>
          </p:spPr>
          <p:txBody>
            <a:bodyPr wrap="square" lIns="144000" tIns="202685" rIns="144000" bIns="202685" rtlCol="0">
              <a:spAutoFit/>
            </a:bodyPr>
            <a:lstStyle/>
            <a:p>
              <a:pPr algn="ctr" defTabSz="407757">
                <a:lnSpc>
                  <a:spcPct val="120000"/>
                </a:lnSpc>
                <a:buClr>
                  <a:srgbClr val="000000"/>
                </a:buClr>
                <a:defRPr/>
              </a:pPr>
              <a:r>
                <a:rPr lang="en-US" sz="2000" kern="0" dirty="0">
                  <a:solidFill>
                    <a:srgbClr val="FFFFFF"/>
                  </a:solidFill>
                  <a:latin typeface="Segoe UI Light"/>
                  <a:cs typeface="Segoe UI Light"/>
                </a:rPr>
                <a:t>Greater productivity for </a:t>
              </a:r>
              <a:r>
                <a:rPr lang="en-US" sz="2000" kern="0" spc="40" dirty="0">
                  <a:solidFill>
                    <a:srgbClr val="FFFFFF"/>
                  </a:solidFill>
                  <a:latin typeface="Segoe UI Light"/>
                  <a:cs typeface="Segoe UI Light"/>
                </a:rPr>
                <a:t>enterprise application </a:t>
              </a:r>
              <a:r>
                <a:rPr lang="en-US" sz="2000" kern="0" dirty="0">
                  <a:solidFill>
                    <a:srgbClr val="FFFFFF"/>
                  </a:solidFill>
                  <a:latin typeface="Segoe UI Light"/>
                  <a:cs typeface="Segoe UI Light"/>
                </a:rPr>
                <a:t>development &amp; delivery</a:t>
              </a:r>
            </a:p>
          </p:txBody>
        </p:sp>
        <p:pic>
          <p:nvPicPr>
            <p:cNvPr id="15" name="Picture 14"/>
            <p:cNvPicPr>
              <a:picLocks noChangeAspect="1"/>
            </p:cNvPicPr>
            <p:nvPr/>
          </p:nvPicPr>
          <p:blipFill>
            <a:blip r:embed="rId5"/>
            <a:stretch>
              <a:fillRect/>
            </a:stretch>
          </p:blipFill>
          <p:spPr>
            <a:xfrm>
              <a:off x="52569" y="4656772"/>
              <a:ext cx="2939814" cy="2197894"/>
            </a:xfrm>
            <a:prstGeom prst="rect">
              <a:avLst/>
            </a:prstGeom>
          </p:spPr>
        </p:pic>
      </p:grpSp>
    </p:spTree>
    <p:extLst>
      <p:ext uri="{BB962C8B-B14F-4D97-AF65-F5344CB8AC3E}">
        <p14:creationId xmlns:p14="http://schemas.microsoft.com/office/powerpoint/2010/main" val="27637686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4058687537"/>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682A7A"/>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730541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87052569"/>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losing slide Microsoft">
    <p:bg>
      <p:bgPr>
        <a:solidFill>
          <a:srgbClr val="505050"/>
        </a:solidFill>
        <a:effectLst/>
      </p:bgPr>
    </p:bg>
    <p:spTree>
      <p:nvGrpSpPr>
        <p:cNvPr id="1" name=""/>
        <p:cNvGrpSpPr/>
        <p:nvPr/>
      </p:nvGrpSpPr>
      <p:grpSpPr>
        <a:xfrm>
          <a:off x="0" y="0"/>
          <a:ext cx="0" cy="0"/>
          <a:chOff x="0" y="0"/>
          <a:chExt cx="0" cy="0"/>
        </a:xfrm>
      </p:grpSpPr>
      <p:pic>
        <p:nvPicPr>
          <p:cNvPr id="6"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3931404" y="2944516"/>
            <a:ext cx="4573666" cy="978493"/>
          </a:xfrm>
          <a:prstGeom prst="rect">
            <a:avLst/>
          </a:prstGeom>
        </p:spPr>
      </p:pic>
      <p:sp>
        <p:nvSpPr>
          <p:cNvPr id="7"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solidFill>
                  <a:schemeClr val="bg1"/>
                </a:solidFill>
                <a:cs typeface="Segoe UI" pitchFamily="34" charset="0"/>
              </a:rPr>
              <a:t>© 2016 Microsoft Corporation. All rights reserved. </a:t>
            </a:r>
          </a:p>
        </p:txBody>
      </p:sp>
    </p:spTree>
    <p:extLst>
      <p:ext uri="{BB962C8B-B14F-4D97-AF65-F5344CB8AC3E}">
        <p14:creationId xmlns:p14="http://schemas.microsoft.com/office/powerpoint/2010/main" val="159679584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accel="36000" decel="6400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250" fill="hold"/>
                                        <p:tgtEl>
                                          <p:spTgt spid="6"/>
                                        </p:tgtEl>
                                        <p:attrNameLst>
                                          <p:attrName>ppt_x</p:attrName>
                                        </p:attrNameLst>
                                      </p:cBhvr>
                                      <p:tavLst>
                                        <p:tav tm="0">
                                          <p:val>
                                            <p:strVal val="1+#ppt_w/2"/>
                                          </p:val>
                                        </p:tav>
                                        <p:tav tm="100000">
                                          <p:val>
                                            <p:strVal val="#ppt_x"/>
                                          </p:val>
                                        </p:tav>
                                      </p:tavLst>
                                    </p:anim>
                                    <p:anim calcmode="lin" valueType="num">
                                      <p:cBhvr additive="base">
                                        <p:cTn id="8" dur="125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236503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BEBA8EAE-BF5A-486C-A8C5-ECC9F3942E4B}">
                <a14:imgProps xmlns:a14="http://schemas.microsoft.com/office/drawing/2010/main">
                  <a14:imgLayer r:embed="rId3">
                    <a14:imgEffect>
                      <a14:saturation sat="0"/>
                    </a14:imgEffect>
                    <a14:imgEffect>
                      <a14:brightnessContrast bright="-40000" contrast="-20000"/>
                    </a14:imgEffect>
                  </a14:imgLayer>
                </a14:imgProps>
              </a:ext>
            </a:extLst>
          </a:blip>
          <a:stretch>
            <a:fillRect/>
          </a:stretch>
        </p:blipFill>
        <p:spPr>
          <a:xfrm>
            <a:off x="1" y="0"/>
            <a:ext cx="12420997" cy="6982615"/>
          </a:xfrm>
          <a:prstGeom prst="rect">
            <a:avLst/>
          </a:prstGeom>
        </p:spPr>
      </p:pic>
      <p:sp>
        <p:nvSpPr>
          <p:cNvPr id="9" name="Rectangle 8"/>
          <p:cNvSpPr/>
          <p:nvPr userDrawn="1"/>
        </p:nvSpPr>
        <p:spPr bwMode="auto">
          <a:xfrm>
            <a:off x="-1" y="0"/>
            <a:ext cx="12420997" cy="6994525"/>
          </a:xfrm>
          <a:prstGeom prst="rect">
            <a:avLst/>
          </a:prstGeom>
          <a:solidFill>
            <a:schemeClr val="tx2">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Text Placeholder 4"/>
          <p:cNvSpPr>
            <a:spLocks noGrp="1"/>
          </p:cNvSpPr>
          <p:nvPr>
            <p:ph type="body" sz="quarter" idx="13" hasCustomPrompt="1"/>
          </p:nvPr>
        </p:nvSpPr>
        <p:spPr>
          <a:xfrm>
            <a:off x="246062" y="3982826"/>
            <a:ext cx="7632700" cy="1183205"/>
          </a:xfrm>
          <a:noFill/>
        </p:spPr>
        <p:txBody>
          <a:bodyPr wrap="square" lIns="182880" tIns="146304" rIns="182880" bIns="146304">
            <a:spAutoFit/>
          </a:bodyPr>
          <a:lstStyle>
            <a:lvl1pPr marL="0" indent="0">
              <a:spcBef>
                <a:spcPts val="0"/>
              </a:spcBef>
              <a:buNone/>
              <a:defRPr sz="3200" spc="0" baseline="0">
                <a:solidFill>
                  <a:schemeClr val="bg1"/>
                </a:solidFill>
                <a:latin typeface="+mj-lt"/>
              </a:defRPr>
            </a:lvl1pPr>
          </a:lstStyle>
          <a:p>
            <a:pPr lvl="0"/>
            <a:r>
              <a:rPr lang="en-US" dirty="0"/>
              <a:t>Speaker Name</a:t>
            </a:r>
          </a:p>
          <a:p>
            <a:pPr lvl="0"/>
            <a:r>
              <a:rPr lang="en-US" dirty="0"/>
              <a:t>Title</a:t>
            </a:r>
          </a:p>
        </p:txBody>
      </p:sp>
      <p:sp>
        <p:nvSpPr>
          <p:cNvPr id="17" name="Text Placeholder 4"/>
          <p:cNvSpPr>
            <a:spLocks noGrp="1"/>
          </p:cNvSpPr>
          <p:nvPr>
            <p:ph type="body" sz="quarter" idx="14" hasCustomPrompt="1"/>
          </p:nvPr>
        </p:nvSpPr>
        <p:spPr>
          <a:xfrm>
            <a:off x="207963" y="2864380"/>
            <a:ext cx="7619999" cy="878159"/>
          </a:xfrm>
          <a:noFill/>
        </p:spPr>
        <p:txBody>
          <a:bodyPr wrap="square" lIns="182880" tIns="146304" rIns="182880" bIns="146304">
            <a:spAutoFit/>
          </a:bodyPr>
          <a:lstStyle>
            <a:lvl1pPr marL="0" indent="0">
              <a:spcBef>
                <a:spcPts val="0"/>
              </a:spcBef>
              <a:buNone/>
              <a:defRPr sz="4200" spc="0" baseline="0">
                <a:solidFill>
                  <a:schemeClr val="bg1"/>
                </a:solidFill>
                <a:latin typeface="+mj-lt"/>
              </a:defRPr>
            </a:lvl1pPr>
          </a:lstStyle>
          <a:p>
            <a:pPr lvl="0"/>
            <a:r>
              <a:rPr lang="en-US" dirty="0"/>
              <a:t>Presentation Name</a:t>
            </a:r>
          </a:p>
        </p:txBody>
      </p:sp>
      <p:pic>
        <p:nvPicPr>
          <p:cNvPr id="6" name="Picture 5"/>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invGray">
          <a:xfrm>
            <a:off x="459230" y="6205621"/>
            <a:ext cx="1367982" cy="293042"/>
          </a:xfrm>
          <a:prstGeom prst="rect">
            <a:avLst/>
          </a:prstGeom>
        </p:spPr>
      </p:pic>
    </p:spTree>
    <p:extLst>
      <p:ext uri="{BB962C8B-B14F-4D97-AF65-F5344CB8AC3E}">
        <p14:creationId xmlns:p14="http://schemas.microsoft.com/office/powerpoint/2010/main" val="1188837353"/>
      </p:ext>
    </p:extLst>
  </p:cSld>
  <p:clrMapOvr>
    <a:masterClrMapping/>
  </p:clrMapOvr>
  <p:extLst mod="1">
    <p:ext uri="{DCECCB84-F9BA-43D5-87BE-67443E8EF086}">
      <p15:sldGuideLst xmlns:p15="http://schemas.microsoft.com/office/powerpoint/2012/main">
        <p15:guide id="1" orient="horz" pos="4401">
          <p15:clr>
            <a:srgbClr val="C35E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_Title Slide (1)">
    <p:bg>
      <p:bgPr>
        <a:solidFill>
          <a:schemeClr val="tx1"/>
        </a:solidFill>
        <a:effectLst/>
      </p:bgPr>
    </p:bg>
    <p:spTree>
      <p:nvGrpSpPr>
        <p:cNvPr id="1" name=""/>
        <p:cNvGrpSpPr/>
        <p:nvPr/>
      </p:nvGrpSpPr>
      <p:grpSpPr>
        <a:xfrm>
          <a:off x="0" y="0"/>
          <a:ext cx="0" cy="0"/>
          <a:chOff x="0" y="0"/>
          <a:chExt cx="0" cy="0"/>
        </a:xfrm>
      </p:grpSpPr>
      <p:sp>
        <p:nvSpPr>
          <p:cNvPr id="14" name="Text Placeholder 4"/>
          <p:cNvSpPr>
            <a:spLocks noGrp="1"/>
          </p:cNvSpPr>
          <p:nvPr>
            <p:ph type="body" sz="quarter" idx="13" hasCustomPrompt="1"/>
          </p:nvPr>
        </p:nvSpPr>
        <p:spPr>
          <a:xfrm>
            <a:off x="246062" y="3982826"/>
            <a:ext cx="7632700" cy="1183205"/>
          </a:xfrm>
          <a:noFill/>
        </p:spPr>
        <p:txBody>
          <a:bodyPr wrap="square" lIns="182880" tIns="146304" rIns="182880" bIns="146304">
            <a:spAutoFit/>
          </a:bodyPr>
          <a:lstStyle>
            <a:lvl1pPr marL="0" indent="0">
              <a:spcBef>
                <a:spcPts val="0"/>
              </a:spcBef>
              <a:buNone/>
              <a:defRPr sz="3200" spc="0" baseline="0">
                <a:solidFill>
                  <a:schemeClr val="bg1"/>
                </a:solidFill>
                <a:latin typeface="+mj-lt"/>
              </a:defRPr>
            </a:lvl1pPr>
          </a:lstStyle>
          <a:p>
            <a:pPr lvl="0"/>
            <a:r>
              <a:rPr lang="en-US" dirty="0"/>
              <a:t>Speaker Name</a:t>
            </a:r>
          </a:p>
          <a:p>
            <a:pPr lvl="0"/>
            <a:r>
              <a:rPr lang="en-US" dirty="0"/>
              <a:t>Title</a:t>
            </a:r>
          </a:p>
        </p:txBody>
      </p:sp>
      <p:sp>
        <p:nvSpPr>
          <p:cNvPr id="17" name="Text Placeholder 4"/>
          <p:cNvSpPr>
            <a:spLocks noGrp="1"/>
          </p:cNvSpPr>
          <p:nvPr>
            <p:ph type="body" sz="quarter" idx="14" hasCustomPrompt="1"/>
          </p:nvPr>
        </p:nvSpPr>
        <p:spPr>
          <a:xfrm>
            <a:off x="207963" y="2864380"/>
            <a:ext cx="7619999" cy="878159"/>
          </a:xfrm>
          <a:noFill/>
        </p:spPr>
        <p:txBody>
          <a:bodyPr wrap="square" lIns="182880" tIns="146304" rIns="182880" bIns="146304">
            <a:spAutoFit/>
          </a:bodyPr>
          <a:lstStyle>
            <a:lvl1pPr marL="0" indent="0">
              <a:spcBef>
                <a:spcPts val="0"/>
              </a:spcBef>
              <a:buNone/>
              <a:defRPr sz="4200" spc="0" baseline="0">
                <a:solidFill>
                  <a:schemeClr val="bg1"/>
                </a:solidFill>
                <a:latin typeface="+mj-lt"/>
              </a:defRPr>
            </a:lvl1pPr>
          </a:lstStyle>
          <a:p>
            <a:pPr lvl="0"/>
            <a:r>
              <a:rPr lang="en-US" dirty="0"/>
              <a:t>Presentation 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6205621"/>
            <a:ext cx="1367982" cy="293042"/>
          </a:xfrm>
          <a:prstGeom prst="rect">
            <a:avLst/>
          </a:prstGeom>
        </p:spPr>
      </p:pic>
    </p:spTree>
    <p:extLst>
      <p:ext uri="{BB962C8B-B14F-4D97-AF65-F5344CB8AC3E}">
        <p14:creationId xmlns:p14="http://schemas.microsoft.com/office/powerpoint/2010/main" val="1656071880"/>
      </p:ext>
    </p:extLst>
  </p:cSld>
  <p:clrMapOvr>
    <a:masterClrMapping/>
  </p:clrMapOvr>
  <p:extLst mod="1">
    <p:ext uri="{DCECCB84-F9BA-43D5-87BE-67443E8EF086}">
      <p15:sldGuideLst xmlns:p15="http://schemas.microsoft.com/office/powerpoint/2012/main">
        <p15:guide id="1" orient="horz" pos="4401">
          <p15:clr>
            <a:srgbClr val="C35EA4"/>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Slide (2)">
    <p:bg bwMode="auto">
      <p:bgPr>
        <a:solidFill>
          <a:srgbClr val="32145A"/>
        </a:soli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BEBA8EAE-BF5A-486C-A8C5-ECC9F3942E4B}">
                <a14:imgProps xmlns:a14="http://schemas.microsoft.com/office/drawing/2010/main">
                  <a14:imgLayer r:embed="rId3">
                    <a14:imgEffect>
                      <a14:saturation sat="0"/>
                    </a14:imgEffect>
                    <a14:imgEffect>
                      <a14:brightnessContrast bright="-40000" contrast="-20000"/>
                    </a14:imgEffect>
                  </a14:imgLayer>
                </a14:imgProps>
              </a:ext>
            </a:extLst>
          </a:blip>
          <a:stretch>
            <a:fillRect/>
          </a:stretch>
        </p:blipFill>
        <p:spPr>
          <a:xfrm>
            <a:off x="1" y="0"/>
            <a:ext cx="12420997" cy="6982615"/>
          </a:xfrm>
          <a:prstGeom prst="rect">
            <a:avLst/>
          </a:prstGeom>
        </p:spPr>
      </p:pic>
      <p:sp>
        <p:nvSpPr>
          <p:cNvPr id="9" name="Rectangle 8"/>
          <p:cNvSpPr/>
          <p:nvPr userDrawn="1"/>
        </p:nvSpPr>
        <p:spPr bwMode="auto">
          <a:xfrm>
            <a:off x="-1" y="0"/>
            <a:ext cx="12420997" cy="6994525"/>
          </a:xfrm>
          <a:prstGeom prst="rect">
            <a:avLst/>
          </a:prstGeom>
          <a:solidFill>
            <a:srgbClr val="502784">
              <a:alpha val="7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0" name="MS logo white"/>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gray">
          <a:xfrm>
            <a:off x="455612" y="6207230"/>
            <a:ext cx="1371600" cy="293816"/>
          </a:xfrm>
          <a:prstGeom prst="rect">
            <a:avLst/>
          </a:prstGeom>
        </p:spPr>
      </p:pic>
      <p:sp>
        <p:nvSpPr>
          <p:cNvPr id="14" name="Text Placeholder 4"/>
          <p:cNvSpPr>
            <a:spLocks noGrp="1"/>
          </p:cNvSpPr>
          <p:nvPr>
            <p:ph type="body" sz="quarter" idx="13" hasCustomPrompt="1"/>
          </p:nvPr>
        </p:nvSpPr>
        <p:spPr>
          <a:xfrm>
            <a:off x="246062" y="3982826"/>
            <a:ext cx="7632700" cy="1183205"/>
          </a:xfrm>
          <a:noFill/>
        </p:spPr>
        <p:txBody>
          <a:bodyPr wrap="square"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a:p>
            <a:pPr lvl="0"/>
            <a:r>
              <a:rPr lang="en-US" dirty="0"/>
              <a:t>Title</a:t>
            </a:r>
          </a:p>
        </p:txBody>
      </p:sp>
      <p:sp>
        <p:nvSpPr>
          <p:cNvPr id="17" name="Text Placeholder 4"/>
          <p:cNvSpPr>
            <a:spLocks noGrp="1"/>
          </p:cNvSpPr>
          <p:nvPr>
            <p:ph type="body" sz="quarter" idx="14" hasCustomPrompt="1"/>
          </p:nvPr>
        </p:nvSpPr>
        <p:spPr>
          <a:xfrm>
            <a:off x="207963" y="2864380"/>
            <a:ext cx="7619999" cy="878159"/>
          </a:xfrm>
          <a:noFill/>
        </p:spPr>
        <p:txBody>
          <a:bodyPr wrap="square" lIns="182880" tIns="146304" rIns="182880" bIns="146304">
            <a:spAutoFit/>
          </a:bodyPr>
          <a:lstStyle>
            <a:lvl1pPr marL="0" indent="0">
              <a:spcBef>
                <a:spcPts val="0"/>
              </a:spcBef>
              <a:buNone/>
              <a:defRPr sz="4200" spc="0" baseline="0">
                <a:gradFill>
                  <a:gsLst>
                    <a:gs pos="0">
                      <a:schemeClr val="tx1"/>
                    </a:gs>
                    <a:gs pos="100000">
                      <a:schemeClr val="tx1"/>
                    </a:gs>
                  </a:gsLst>
                  <a:lin ang="5400000" scaled="0"/>
                </a:gradFill>
                <a:latin typeface="+mj-lt"/>
              </a:defRPr>
            </a:lvl1pPr>
          </a:lstStyle>
          <a:p>
            <a:pPr lvl="0"/>
            <a:r>
              <a:rPr lang="en-US" dirty="0"/>
              <a:t>Presentation Name</a:t>
            </a:r>
          </a:p>
        </p:txBody>
      </p:sp>
    </p:spTree>
    <p:extLst>
      <p:ext uri="{BB962C8B-B14F-4D97-AF65-F5344CB8AC3E}">
        <p14:creationId xmlns:p14="http://schemas.microsoft.com/office/powerpoint/2010/main" val="1823775205"/>
      </p:ext>
    </p:extLst>
  </p:cSld>
  <p:clrMapOvr>
    <a:masterClrMapping/>
  </p:clrMapOvr>
  <p:extLst mod="1">
    <p:ext uri="{DCECCB84-F9BA-43D5-87BE-67443E8EF086}">
      <p15:sldGuideLst xmlns:p15="http://schemas.microsoft.com/office/powerpoint/2012/main">
        <p15:guide id="4" orient="horz" pos="4401">
          <p15:clr>
            <a:srgbClr val="C35E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ection Title (1)">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BEBA8EAE-BF5A-486C-A8C5-ECC9F3942E4B}">
                <a14:imgProps xmlns:a14="http://schemas.microsoft.com/office/drawing/2010/main">
                  <a14:imgLayer r:embed="rId3">
                    <a14:imgEffect>
                      <a14:saturation sat="0"/>
                    </a14:imgEffect>
                    <a14:imgEffect>
                      <a14:brightnessContrast bright="-40000" contrast="-20000"/>
                    </a14:imgEffect>
                  </a14:imgLayer>
                </a14:imgProps>
              </a:ext>
            </a:extLst>
          </a:blip>
          <a:stretch>
            <a:fillRect/>
          </a:stretch>
        </p:blipFill>
        <p:spPr>
          <a:xfrm>
            <a:off x="1" y="0"/>
            <a:ext cx="12420997" cy="6982615"/>
          </a:xfrm>
          <a:prstGeom prst="rect">
            <a:avLst/>
          </a:prstGeom>
        </p:spPr>
      </p:pic>
      <p:sp>
        <p:nvSpPr>
          <p:cNvPr id="9" name="Rectangle 8"/>
          <p:cNvSpPr/>
          <p:nvPr userDrawn="1"/>
        </p:nvSpPr>
        <p:spPr bwMode="auto">
          <a:xfrm>
            <a:off x="-1" y="0"/>
            <a:ext cx="12420997" cy="6994525"/>
          </a:xfrm>
          <a:prstGeom prst="rect">
            <a:avLst/>
          </a:prstGeom>
          <a:solidFill>
            <a:schemeClr val="tx2">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4"/>
          <p:cNvSpPr>
            <a:spLocks noGrp="1"/>
          </p:cNvSpPr>
          <p:nvPr>
            <p:ph type="body" sz="quarter" idx="14" hasCustomPrompt="1"/>
          </p:nvPr>
        </p:nvSpPr>
        <p:spPr>
          <a:xfrm>
            <a:off x="207963" y="2864380"/>
            <a:ext cx="11877675" cy="878159"/>
          </a:xfrm>
          <a:noFill/>
        </p:spPr>
        <p:txBody>
          <a:bodyPr wrap="square" lIns="182880" tIns="146304" rIns="182880" bIns="146304">
            <a:spAutoFit/>
          </a:bodyPr>
          <a:lstStyle>
            <a:lvl1pPr marL="0" indent="0">
              <a:spcBef>
                <a:spcPts val="0"/>
              </a:spcBef>
              <a:buNone/>
              <a:defRPr sz="4200" spc="0" baseline="0">
                <a:solidFill>
                  <a:schemeClr val="bg1"/>
                </a:solidFill>
                <a:latin typeface="+mj-lt"/>
              </a:defRPr>
            </a:lvl1pPr>
          </a:lstStyle>
          <a:p>
            <a:pPr lvl="0"/>
            <a:r>
              <a:rPr lang="en-US" dirty="0"/>
              <a:t>Section Title</a:t>
            </a:r>
          </a:p>
        </p:txBody>
      </p:sp>
    </p:spTree>
    <p:extLst>
      <p:ext uri="{BB962C8B-B14F-4D97-AF65-F5344CB8AC3E}">
        <p14:creationId xmlns:p14="http://schemas.microsoft.com/office/powerpoint/2010/main" val="2529621371"/>
      </p:ext>
    </p:extLst>
  </p:cSld>
  <p:clrMapOvr>
    <a:masterClrMapping/>
  </p:clrMapOvr>
  <p:extLst mod="1">
    <p:ext uri="{DCECCB84-F9BA-43D5-87BE-67443E8EF086}">
      <p15:sldGuideLst xmlns:p15="http://schemas.microsoft.com/office/powerpoint/2012/main">
        <p15:guide id="1" orient="horz" pos="4401">
          <p15:clr>
            <a:srgbClr val="C35EA4"/>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_Section Title (1)">
    <p:bg>
      <p:bgPr>
        <a:solidFill>
          <a:schemeClr val="tx1"/>
        </a:solidFill>
        <a:effectLst/>
      </p:bgPr>
    </p:bg>
    <p:spTree>
      <p:nvGrpSpPr>
        <p:cNvPr id="1" name=""/>
        <p:cNvGrpSpPr/>
        <p:nvPr/>
      </p:nvGrpSpPr>
      <p:grpSpPr>
        <a:xfrm>
          <a:off x="0" y="0"/>
          <a:ext cx="0" cy="0"/>
          <a:chOff x="0" y="0"/>
          <a:chExt cx="0" cy="0"/>
        </a:xfrm>
      </p:grpSpPr>
      <p:sp>
        <p:nvSpPr>
          <p:cNvPr id="7" name="Text Placeholder 4"/>
          <p:cNvSpPr>
            <a:spLocks noGrp="1"/>
          </p:cNvSpPr>
          <p:nvPr>
            <p:ph type="body" sz="quarter" idx="14" hasCustomPrompt="1"/>
          </p:nvPr>
        </p:nvSpPr>
        <p:spPr>
          <a:xfrm>
            <a:off x="207963" y="2864380"/>
            <a:ext cx="11877675" cy="878159"/>
          </a:xfrm>
          <a:noFill/>
        </p:spPr>
        <p:txBody>
          <a:bodyPr wrap="square" lIns="182880" tIns="146304" rIns="182880" bIns="146304">
            <a:spAutoFit/>
          </a:bodyPr>
          <a:lstStyle>
            <a:lvl1pPr marL="0" indent="0">
              <a:spcBef>
                <a:spcPts val="0"/>
              </a:spcBef>
              <a:buNone/>
              <a:defRPr sz="4200" spc="0" baseline="0">
                <a:solidFill>
                  <a:schemeClr val="bg1"/>
                </a:solidFill>
                <a:latin typeface="+mj-lt"/>
              </a:defRPr>
            </a:lvl1pPr>
          </a:lstStyle>
          <a:p>
            <a:pPr lvl="0"/>
            <a:r>
              <a:rPr lang="en-US" dirty="0"/>
              <a:t>Section Title</a:t>
            </a:r>
          </a:p>
        </p:txBody>
      </p:sp>
    </p:spTree>
    <p:extLst>
      <p:ext uri="{BB962C8B-B14F-4D97-AF65-F5344CB8AC3E}">
        <p14:creationId xmlns:p14="http://schemas.microsoft.com/office/powerpoint/2010/main" val="619635559"/>
      </p:ext>
    </p:extLst>
  </p:cSld>
  <p:clrMapOvr>
    <a:masterClrMapping/>
  </p:clrMapOvr>
  <p:extLst mod="1">
    <p:ext uri="{DCECCB84-F9BA-43D5-87BE-67443E8EF086}">
      <p15:sldGuideLst xmlns:p15="http://schemas.microsoft.com/office/powerpoint/2012/main">
        <p15:guide id="1" orient="horz" pos="4401">
          <p15:clr>
            <a:srgbClr val="C35EA4"/>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4"/>
            <a:ext cx="5943598" cy="917575"/>
          </a:xfrm>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2072265"/>
            <a:ext cx="5943599" cy="1926681"/>
          </a:xfrm>
        </p:spPr>
        <p:txBody>
          <a:bodyPr/>
          <a:lstStyle>
            <a:lvl1pPr marL="0" indent="0">
              <a:buNone/>
              <a:defRPr>
                <a:solidFill>
                  <a:srgbClr val="682A7A"/>
                </a:solidFill>
              </a:defRPr>
            </a:lvl1pPr>
            <a:lvl2pPr marL="0" indent="0">
              <a:buFontTx/>
              <a:buNone/>
              <a:defRPr sz="2400"/>
            </a:lvl2pPr>
            <a:lvl3pPr marL="228600" indent="0">
              <a:buNone/>
              <a:defRPr/>
            </a:lvl3pPr>
            <a:lvl4pPr marL="457200" indent="0">
              <a:buNone/>
              <a:defRPr/>
            </a:lvl4pPr>
            <a:lvl5pPr marL="685800"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610562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rgbClr val="32145A"/>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BEBA8EAE-BF5A-486C-A8C5-ECC9F3942E4B}">
                <a14:imgProps xmlns:a14="http://schemas.microsoft.com/office/drawing/2010/main">
                  <a14:imgLayer r:embed="rId3">
                    <a14:imgEffect>
                      <a14:saturation sat="0"/>
                    </a14:imgEffect>
                    <a14:imgEffect>
                      <a14:brightnessContrast bright="-40000" contrast="-20000"/>
                    </a14:imgEffect>
                  </a14:imgLayer>
                </a14:imgProps>
              </a:ext>
            </a:extLst>
          </a:blip>
          <a:stretch>
            <a:fillRect/>
          </a:stretch>
        </p:blipFill>
        <p:spPr>
          <a:xfrm>
            <a:off x="1" y="0"/>
            <a:ext cx="12420997" cy="6982615"/>
          </a:xfrm>
          <a:prstGeom prst="rect">
            <a:avLst/>
          </a:prstGeom>
        </p:spPr>
      </p:pic>
      <p:sp>
        <p:nvSpPr>
          <p:cNvPr id="6" name="Rectangle 5"/>
          <p:cNvSpPr/>
          <p:nvPr userDrawn="1"/>
        </p:nvSpPr>
        <p:spPr bwMode="auto">
          <a:xfrm>
            <a:off x="-1" y="0"/>
            <a:ext cx="12420997" cy="6994525"/>
          </a:xfrm>
          <a:prstGeom prst="rect">
            <a:avLst/>
          </a:prstGeom>
          <a:solidFill>
            <a:srgbClr val="502784">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4"/>
          <p:cNvSpPr>
            <a:spLocks noGrp="1"/>
          </p:cNvSpPr>
          <p:nvPr>
            <p:ph type="body" sz="quarter" idx="14" hasCustomPrompt="1"/>
          </p:nvPr>
        </p:nvSpPr>
        <p:spPr>
          <a:xfrm>
            <a:off x="207963" y="2864380"/>
            <a:ext cx="11877675" cy="878159"/>
          </a:xfrm>
          <a:noFill/>
        </p:spPr>
        <p:txBody>
          <a:bodyPr wrap="square" lIns="182880" tIns="146304" rIns="182880" bIns="146304">
            <a:spAutoFit/>
          </a:bodyPr>
          <a:lstStyle>
            <a:lvl1pPr marL="0" indent="0">
              <a:spcBef>
                <a:spcPts val="0"/>
              </a:spcBef>
              <a:buNone/>
              <a:defRPr sz="4200" spc="0" baseline="0">
                <a:gradFill>
                  <a:gsLst>
                    <a:gs pos="0">
                      <a:schemeClr val="tx1"/>
                    </a:gs>
                    <a:gs pos="100000">
                      <a:schemeClr val="tx1"/>
                    </a:gs>
                  </a:gsLst>
                  <a:lin ang="5400000" scaled="0"/>
                </a:gradFill>
                <a:latin typeface="+mj-lt"/>
              </a:defRPr>
            </a:lvl1pPr>
          </a:lstStyle>
          <a:p>
            <a:pPr lvl="0"/>
            <a:r>
              <a:rPr lang="en-US" dirty="0"/>
              <a:t>Section Title</a:t>
            </a:r>
          </a:p>
        </p:txBody>
      </p:sp>
    </p:spTree>
    <p:extLst>
      <p:ext uri="{BB962C8B-B14F-4D97-AF65-F5344CB8AC3E}">
        <p14:creationId xmlns:p14="http://schemas.microsoft.com/office/powerpoint/2010/main" val="23215705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rgbClr val="682A7A"/>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4" hasCustomPrompt="1"/>
          </p:nvPr>
        </p:nvSpPr>
        <p:spPr>
          <a:xfrm>
            <a:off x="207963" y="2864380"/>
            <a:ext cx="11877675" cy="878159"/>
          </a:xfrm>
          <a:noFill/>
        </p:spPr>
        <p:txBody>
          <a:bodyPr wrap="square" lIns="182880" tIns="146304" rIns="182880" bIns="146304">
            <a:spAutoFit/>
          </a:bodyPr>
          <a:lstStyle>
            <a:lvl1pPr marL="0" indent="0">
              <a:spcBef>
                <a:spcPts val="0"/>
              </a:spcBef>
              <a:buNone/>
              <a:defRPr sz="4200" spc="0" baseline="0">
                <a:gradFill>
                  <a:gsLst>
                    <a:gs pos="0">
                      <a:schemeClr val="tx1"/>
                    </a:gs>
                    <a:gs pos="100000">
                      <a:schemeClr val="tx1"/>
                    </a:gs>
                  </a:gsLst>
                  <a:lin ang="5400000" scaled="0"/>
                </a:gradFill>
                <a:latin typeface="+mj-lt"/>
              </a:defRPr>
            </a:lvl1pPr>
          </a:lstStyle>
          <a:p>
            <a:pPr lvl="0"/>
            <a:r>
              <a:rPr lang="en-US" dirty="0"/>
              <a:t>Section Title</a:t>
            </a:r>
          </a:p>
        </p:txBody>
      </p:sp>
    </p:spTree>
    <p:extLst>
      <p:ext uri="{BB962C8B-B14F-4D97-AF65-F5344CB8AC3E}">
        <p14:creationId xmlns:p14="http://schemas.microsoft.com/office/powerpoint/2010/main" val="78892633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ection Title (4)">
    <p:bg>
      <p:bgPr>
        <a:solidFill>
          <a:srgbClr val="5C2D91"/>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4" hasCustomPrompt="1"/>
          </p:nvPr>
        </p:nvSpPr>
        <p:spPr>
          <a:xfrm>
            <a:off x="207963" y="2864380"/>
            <a:ext cx="11877675" cy="878159"/>
          </a:xfrm>
          <a:noFill/>
        </p:spPr>
        <p:txBody>
          <a:bodyPr wrap="square" lIns="182880" tIns="146304" rIns="182880" bIns="146304">
            <a:spAutoFit/>
          </a:bodyPr>
          <a:lstStyle>
            <a:lvl1pPr marL="0" indent="0">
              <a:spcBef>
                <a:spcPts val="0"/>
              </a:spcBef>
              <a:buNone/>
              <a:defRPr sz="4200" spc="0" baseline="0">
                <a:gradFill>
                  <a:gsLst>
                    <a:gs pos="0">
                      <a:schemeClr val="tx1"/>
                    </a:gs>
                    <a:gs pos="100000">
                      <a:schemeClr val="tx1"/>
                    </a:gs>
                  </a:gsLst>
                  <a:lin ang="5400000" scaled="0"/>
                </a:gradFill>
                <a:latin typeface="+mj-lt"/>
              </a:defRPr>
            </a:lvl1pPr>
          </a:lstStyle>
          <a:p>
            <a:pPr lvl="0"/>
            <a:r>
              <a:rPr lang="en-US" dirty="0"/>
              <a:t>Section Title</a:t>
            </a:r>
          </a:p>
        </p:txBody>
      </p:sp>
    </p:spTree>
    <p:extLst>
      <p:ext uri="{BB962C8B-B14F-4D97-AF65-F5344CB8AC3E}">
        <p14:creationId xmlns:p14="http://schemas.microsoft.com/office/powerpoint/2010/main" val="315745596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ection Title (5)">
    <p:bg>
      <p:bgPr>
        <a:solidFill>
          <a:srgbClr val="0078D7"/>
        </a:solidFill>
        <a:effectLst/>
      </p:bgPr>
    </p:bg>
    <p:spTree>
      <p:nvGrpSpPr>
        <p:cNvPr id="1" name=""/>
        <p:cNvGrpSpPr/>
        <p:nvPr/>
      </p:nvGrpSpPr>
      <p:grpSpPr>
        <a:xfrm>
          <a:off x="0" y="0"/>
          <a:ext cx="0" cy="0"/>
          <a:chOff x="0" y="0"/>
          <a:chExt cx="0" cy="0"/>
        </a:xfrm>
      </p:grpSpPr>
      <p:sp>
        <p:nvSpPr>
          <p:cNvPr id="4" name="Text Placeholder 4"/>
          <p:cNvSpPr>
            <a:spLocks noGrp="1"/>
          </p:cNvSpPr>
          <p:nvPr>
            <p:ph type="body" sz="quarter" idx="14" hasCustomPrompt="1"/>
          </p:nvPr>
        </p:nvSpPr>
        <p:spPr>
          <a:xfrm>
            <a:off x="207963" y="2864380"/>
            <a:ext cx="11877675" cy="878159"/>
          </a:xfrm>
          <a:noFill/>
        </p:spPr>
        <p:txBody>
          <a:bodyPr wrap="square" lIns="182880" tIns="146304" rIns="182880" bIns="146304">
            <a:spAutoFit/>
          </a:bodyPr>
          <a:lstStyle>
            <a:lvl1pPr marL="0" indent="0">
              <a:spcBef>
                <a:spcPts val="0"/>
              </a:spcBef>
              <a:buNone/>
              <a:defRPr sz="4200" spc="0" baseline="0">
                <a:gradFill>
                  <a:gsLst>
                    <a:gs pos="0">
                      <a:schemeClr val="tx1"/>
                    </a:gs>
                    <a:gs pos="100000">
                      <a:schemeClr val="tx1"/>
                    </a:gs>
                  </a:gsLst>
                  <a:lin ang="5400000" scaled="0"/>
                </a:gradFill>
                <a:latin typeface="+mj-lt"/>
              </a:defRPr>
            </a:lvl1pPr>
          </a:lstStyle>
          <a:p>
            <a:pPr lvl="0"/>
            <a:r>
              <a:rPr lang="en-US" dirty="0"/>
              <a:t>Section Title</a:t>
            </a:r>
          </a:p>
        </p:txBody>
      </p:sp>
    </p:spTree>
    <p:extLst>
      <p:ext uri="{BB962C8B-B14F-4D97-AF65-F5344CB8AC3E}">
        <p14:creationId xmlns:p14="http://schemas.microsoft.com/office/powerpoint/2010/main" val="1689468796"/>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ection Title (6)">
    <p:bg>
      <p:bgPr>
        <a:solidFill>
          <a:schemeClr val="accent4"/>
        </a:solidFill>
        <a:effectLst/>
      </p:bgPr>
    </p:bg>
    <p:spTree>
      <p:nvGrpSpPr>
        <p:cNvPr id="1" name=""/>
        <p:cNvGrpSpPr/>
        <p:nvPr/>
      </p:nvGrpSpPr>
      <p:grpSpPr>
        <a:xfrm>
          <a:off x="0" y="0"/>
          <a:ext cx="0" cy="0"/>
          <a:chOff x="0" y="0"/>
          <a:chExt cx="0" cy="0"/>
        </a:xfrm>
      </p:grpSpPr>
      <p:sp>
        <p:nvSpPr>
          <p:cNvPr id="4" name="Text Placeholder 4"/>
          <p:cNvSpPr>
            <a:spLocks noGrp="1"/>
          </p:cNvSpPr>
          <p:nvPr>
            <p:ph type="body" sz="quarter" idx="14" hasCustomPrompt="1"/>
          </p:nvPr>
        </p:nvSpPr>
        <p:spPr>
          <a:xfrm>
            <a:off x="207963" y="2864380"/>
            <a:ext cx="11877675" cy="878159"/>
          </a:xfrm>
          <a:noFill/>
        </p:spPr>
        <p:txBody>
          <a:bodyPr wrap="square" lIns="182880" tIns="146304" rIns="182880" bIns="146304">
            <a:spAutoFit/>
          </a:bodyPr>
          <a:lstStyle>
            <a:lvl1pPr marL="0" indent="0">
              <a:spcBef>
                <a:spcPts val="0"/>
              </a:spcBef>
              <a:buNone/>
              <a:defRPr sz="4200" spc="0" baseline="0">
                <a:gradFill>
                  <a:gsLst>
                    <a:gs pos="0">
                      <a:schemeClr val="tx1"/>
                    </a:gs>
                    <a:gs pos="100000">
                      <a:schemeClr val="tx1"/>
                    </a:gs>
                  </a:gsLst>
                  <a:lin ang="5400000" scaled="0"/>
                </a:gradFill>
                <a:latin typeface="+mj-lt"/>
              </a:defRPr>
            </a:lvl1pPr>
          </a:lstStyle>
          <a:p>
            <a:pPr lvl="0"/>
            <a:r>
              <a:rPr lang="en-US" dirty="0"/>
              <a:t>Section Title</a:t>
            </a:r>
          </a:p>
        </p:txBody>
      </p:sp>
    </p:spTree>
    <p:extLst>
      <p:ext uri="{BB962C8B-B14F-4D97-AF65-F5344CB8AC3E}">
        <p14:creationId xmlns:p14="http://schemas.microsoft.com/office/powerpoint/2010/main" val="290919723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mp; Non-Bulleted Text (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lvl1pPr>
          </a:lstStyle>
          <a:p>
            <a:r>
              <a:rPr lang="en-US" dirty="0"/>
              <a:t>Click to edit Master title style</a:t>
            </a:r>
          </a:p>
        </p:txBody>
      </p:sp>
      <p:sp>
        <p:nvSpPr>
          <p:cNvPr id="5" name="Text Placeholder 3"/>
          <p:cNvSpPr>
            <a:spLocks noGrp="1"/>
          </p:cNvSpPr>
          <p:nvPr>
            <p:ph type="body" sz="quarter" idx="13"/>
          </p:nvPr>
        </p:nvSpPr>
        <p:spPr>
          <a:xfrm>
            <a:off x="274640" y="1818958"/>
            <a:ext cx="11889564" cy="2092080"/>
          </a:xfrm>
        </p:spPr>
        <p:txBody>
          <a:bodyPr/>
          <a:lstStyle>
            <a:lvl1pPr marL="0" indent="0">
              <a:buNone/>
              <a:defRPr>
                <a:solidFill>
                  <a:schemeClr val="bg1"/>
                </a:solidFill>
              </a:defRPr>
            </a:lvl1pPr>
            <a:lvl2pPr marL="28543" indent="0">
              <a:buNone/>
              <a:defRPr sz="1998"/>
            </a:lvl2pPr>
            <a:lvl3pPr marL="223590" indent="0">
              <a:buNone/>
              <a:defRPr sz="1998"/>
            </a:lvl3pPr>
            <a:lvl4pPr marL="475723" indent="0">
              <a:buNone/>
              <a:defRPr sz="1798"/>
            </a:lvl4pPr>
            <a:lvl5pPr marL="738957" indent="0">
              <a:buNone/>
              <a:defRPr sz="1798"/>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8748919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mp; Non-Bulleted Text (2)">
    <p:bg>
      <p:bgPr>
        <a:solidFill>
          <a:srgbClr val="682A7A"/>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solidFill>
                  <a:schemeClr val="tx1"/>
                </a:solidFill>
              </a:defRPr>
            </a:lvl1pPr>
          </a:lstStyle>
          <a:p>
            <a:r>
              <a:rPr lang="en-US" dirty="0"/>
              <a:t>Click to edit Master title style</a:t>
            </a:r>
          </a:p>
        </p:txBody>
      </p:sp>
      <p:sp>
        <p:nvSpPr>
          <p:cNvPr id="5" name="Text Placeholder 3"/>
          <p:cNvSpPr>
            <a:spLocks noGrp="1"/>
          </p:cNvSpPr>
          <p:nvPr>
            <p:ph type="body" sz="quarter" idx="13"/>
          </p:nvPr>
        </p:nvSpPr>
        <p:spPr>
          <a:xfrm>
            <a:off x="274640" y="1818958"/>
            <a:ext cx="11889564" cy="2092080"/>
          </a:xfrm>
        </p:spPr>
        <p:txBody>
          <a:bodyPr/>
          <a:lstStyle>
            <a:lvl1pPr marL="0" indent="0">
              <a:buNone/>
              <a:defRPr>
                <a:solidFill>
                  <a:schemeClr val="tx1"/>
                </a:solidFill>
              </a:defRPr>
            </a:lvl1pPr>
            <a:lvl2pPr marL="28543" indent="0">
              <a:buNone/>
              <a:defRPr sz="1998">
                <a:solidFill>
                  <a:schemeClr val="tx1"/>
                </a:solidFill>
              </a:defRPr>
            </a:lvl2pPr>
            <a:lvl3pPr marL="223590" indent="0">
              <a:buNone/>
              <a:defRPr sz="1998">
                <a:solidFill>
                  <a:schemeClr val="tx1"/>
                </a:solidFill>
              </a:defRPr>
            </a:lvl3pPr>
            <a:lvl4pPr marL="475723" indent="0">
              <a:buNone/>
              <a:defRPr sz="1798">
                <a:solidFill>
                  <a:schemeClr val="tx1"/>
                </a:solidFill>
              </a:defRPr>
            </a:lvl4pPr>
            <a:lvl5pPr marL="738957" indent="0">
              <a:buNone/>
              <a:defRPr sz="1798">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57515699"/>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amp; Non-Bulleted Text (3)">
    <p:bg>
      <p:bgPr>
        <a:solidFill>
          <a:srgbClr val="5C2D9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solidFill>
                  <a:schemeClr val="tx1"/>
                </a:solidFill>
              </a:defRPr>
            </a:lvl1pPr>
          </a:lstStyle>
          <a:p>
            <a:r>
              <a:rPr lang="en-US" dirty="0"/>
              <a:t>Click to edit Master title style</a:t>
            </a:r>
          </a:p>
        </p:txBody>
      </p:sp>
      <p:sp>
        <p:nvSpPr>
          <p:cNvPr id="5" name="Text Placeholder 3"/>
          <p:cNvSpPr>
            <a:spLocks noGrp="1"/>
          </p:cNvSpPr>
          <p:nvPr>
            <p:ph type="body" sz="quarter" idx="13"/>
          </p:nvPr>
        </p:nvSpPr>
        <p:spPr>
          <a:xfrm>
            <a:off x="274640" y="1818958"/>
            <a:ext cx="11889564" cy="2092080"/>
          </a:xfrm>
        </p:spPr>
        <p:txBody>
          <a:bodyPr/>
          <a:lstStyle>
            <a:lvl1pPr marL="0" indent="0">
              <a:buNone/>
              <a:defRPr>
                <a:solidFill>
                  <a:schemeClr val="tx1"/>
                </a:solidFill>
              </a:defRPr>
            </a:lvl1pPr>
            <a:lvl2pPr marL="28543" indent="0">
              <a:buNone/>
              <a:defRPr sz="1998">
                <a:solidFill>
                  <a:schemeClr val="tx1"/>
                </a:solidFill>
              </a:defRPr>
            </a:lvl2pPr>
            <a:lvl3pPr marL="223590" indent="0">
              <a:buNone/>
              <a:defRPr sz="1998">
                <a:solidFill>
                  <a:schemeClr val="tx1"/>
                </a:solidFill>
              </a:defRPr>
            </a:lvl3pPr>
            <a:lvl4pPr marL="475723" indent="0">
              <a:buNone/>
              <a:defRPr sz="1798">
                <a:solidFill>
                  <a:schemeClr val="tx1"/>
                </a:solidFill>
              </a:defRPr>
            </a:lvl4pPr>
            <a:lvl5pPr marL="738957" indent="0">
              <a:buNone/>
              <a:defRPr sz="1798">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10431368"/>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amp; Non-Bulleted Text (4)">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solidFill>
                  <a:schemeClr val="tx1"/>
                </a:solidFill>
              </a:defRPr>
            </a:lvl1pPr>
          </a:lstStyle>
          <a:p>
            <a:r>
              <a:rPr lang="en-US" dirty="0"/>
              <a:t>Click to edit Master title style</a:t>
            </a:r>
          </a:p>
        </p:txBody>
      </p:sp>
      <p:sp>
        <p:nvSpPr>
          <p:cNvPr id="5" name="Text Placeholder 3"/>
          <p:cNvSpPr>
            <a:spLocks noGrp="1"/>
          </p:cNvSpPr>
          <p:nvPr>
            <p:ph type="body" sz="quarter" idx="13"/>
          </p:nvPr>
        </p:nvSpPr>
        <p:spPr>
          <a:xfrm>
            <a:off x="274640" y="1818958"/>
            <a:ext cx="11889564" cy="2092080"/>
          </a:xfrm>
        </p:spPr>
        <p:txBody>
          <a:bodyPr/>
          <a:lstStyle>
            <a:lvl1pPr marL="0" indent="0">
              <a:buNone/>
              <a:defRPr>
                <a:solidFill>
                  <a:schemeClr val="tx1"/>
                </a:solidFill>
              </a:defRPr>
            </a:lvl1pPr>
            <a:lvl2pPr marL="28543" indent="0">
              <a:buNone/>
              <a:defRPr sz="1998">
                <a:solidFill>
                  <a:schemeClr val="tx1"/>
                </a:solidFill>
              </a:defRPr>
            </a:lvl2pPr>
            <a:lvl3pPr marL="223590" indent="0">
              <a:buNone/>
              <a:defRPr sz="1998">
                <a:solidFill>
                  <a:schemeClr val="tx1"/>
                </a:solidFill>
              </a:defRPr>
            </a:lvl3pPr>
            <a:lvl4pPr marL="475723" indent="0">
              <a:buNone/>
              <a:defRPr sz="1798">
                <a:solidFill>
                  <a:schemeClr val="tx1"/>
                </a:solidFill>
              </a:defRPr>
            </a:lvl4pPr>
            <a:lvl5pPr marL="738957" indent="0">
              <a:buNone/>
              <a:defRPr sz="1798">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78988216"/>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amp; Non-Bulleted Text (5)">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solidFill>
                  <a:schemeClr val="tx1"/>
                </a:solidFill>
              </a:defRPr>
            </a:lvl1pPr>
          </a:lstStyle>
          <a:p>
            <a:r>
              <a:rPr lang="en-US" dirty="0"/>
              <a:t>Click to edit Master title style</a:t>
            </a:r>
          </a:p>
        </p:txBody>
      </p:sp>
      <p:sp>
        <p:nvSpPr>
          <p:cNvPr id="5" name="Text Placeholder 3"/>
          <p:cNvSpPr>
            <a:spLocks noGrp="1"/>
          </p:cNvSpPr>
          <p:nvPr>
            <p:ph type="body" sz="quarter" idx="13"/>
          </p:nvPr>
        </p:nvSpPr>
        <p:spPr>
          <a:xfrm>
            <a:off x="274640" y="1818958"/>
            <a:ext cx="11889564" cy="2092080"/>
          </a:xfrm>
        </p:spPr>
        <p:txBody>
          <a:bodyPr/>
          <a:lstStyle>
            <a:lvl1pPr marL="0" indent="0">
              <a:buNone/>
              <a:defRPr>
                <a:solidFill>
                  <a:schemeClr val="tx1"/>
                </a:solidFill>
              </a:defRPr>
            </a:lvl1pPr>
            <a:lvl2pPr marL="28543" indent="0">
              <a:buNone/>
              <a:defRPr sz="1998">
                <a:solidFill>
                  <a:schemeClr val="tx1"/>
                </a:solidFill>
              </a:defRPr>
            </a:lvl2pPr>
            <a:lvl3pPr marL="223590" indent="0">
              <a:buNone/>
              <a:defRPr sz="1998">
                <a:solidFill>
                  <a:schemeClr val="tx1"/>
                </a:solidFill>
              </a:defRPr>
            </a:lvl3pPr>
            <a:lvl4pPr marL="475723" indent="0">
              <a:buNone/>
              <a:defRPr sz="1798">
                <a:solidFill>
                  <a:schemeClr val="tx1"/>
                </a:solidFill>
              </a:defRPr>
            </a:lvl4pPr>
            <a:lvl5pPr marL="738957" indent="0">
              <a:buNone/>
              <a:defRPr sz="1798">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531692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4"/>
            <a:ext cx="5943598" cy="917575"/>
          </a:xfrm>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2081692"/>
            <a:ext cx="5943599" cy="1926681"/>
          </a:xfrm>
        </p:spPr>
        <p:txBody>
          <a:bodyPr/>
          <a:lstStyle>
            <a:lvl1pPr marL="0" indent="0">
              <a:buNone/>
              <a:defRPr>
                <a:gradFill>
                  <a:gsLst>
                    <a:gs pos="1250">
                      <a:schemeClr val="tx1"/>
                    </a:gs>
                    <a:gs pos="99000">
                      <a:schemeClr val="tx1"/>
                    </a:gs>
                  </a:gsLst>
                  <a:lin ang="5400000" scaled="0"/>
                </a:gradFill>
              </a:defRPr>
            </a:lvl1pPr>
            <a:lvl2pPr marL="0" indent="0">
              <a:buFontTx/>
              <a:buNone/>
              <a:defRPr sz="2400"/>
            </a:lvl2pPr>
            <a:lvl3pPr marL="228600" indent="0">
              <a:buNone/>
              <a:defRPr/>
            </a:lvl3pPr>
            <a:lvl4pPr marL="457200" indent="0">
              <a:buNone/>
              <a:defRPr/>
            </a:lvl4pPr>
            <a:lvl5pPr marL="685800"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3133736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wo Column Non-Bulleted Text (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lvl1pPr>
          </a:lstStyle>
          <a:p>
            <a:r>
              <a:rPr lang="en-US" dirty="0"/>
              <a:t>Click to edit Master title style</a:t>
            </a:r>
          </a:p>
        </p:txBody>
      </p:sp>
      <p:sp>
        <p:nvSpPr>
          <p:cNvPr id="7" name="Text Placeholder 3"/>
          <p:cNvSpPr>
            <a:spLocks noGrp="1"/>
          </p:cNvSpPr>
          <p:nvPr>
            <p:ph type="body" sz="quarter" idx="11"/>
          </p:nvPr>
        </p:nvSpPr>
        <p:spPr>
          <a:xfrm>
            <a:off x="274643" y="1818958"/>
            <a:ext cx="5486399" cy="2648601"/>
          </a:xfrm>
        </p:spPr>
        <p:txBody>
          <a:bodyPr wrap="square">
            <a:spAutoFit/>
          </a:bodyPr>
          <a:lstStyle>
            <a:lvl1pPr marL="0" indent="0">
              <a:spcBef>
                <a:spcPts val="1222"/>
              </a:spcBef>
              <a:buClr>
                <a:schemeClr val="tx1"/>
              </a:buClr>
              <a:buFont typeface="Wingdings" pitchFamily="2" charset="2"/>
              <a:buNone/>
              <a:defRPr sz="4000">
                <a:solidFill>
                  <a:schemeClr val="bg1"/>
                </a:solidFill>
              </a:defRPr>
            </a:lvl1pPr>
            <a:lvl2pPr marL="0" indent="0">
              <a:buNone/>
              <a:defRPr sz="1998"/>
            </a:lvl2pPr>
            <a:lvl3pPr marL="231518" indent="0">
              <a:buNone/>
              <a:tabLst/>
              <a:defRPr sz="1998"/>
            </a:lvl3pPr>
            <a:lvl4pPr marL="459866" indent="0">
              <a:buNone/>
              <a:defRPr/>
            </a:lvl4pPr>
            <a:lvl5pPr marL="685041"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3"/>
          <p:cNvSpPr>
            <a:spLocks noGrp="1"/>
          </p:cNvSpPr>
          <p:nvPr>
            <p:ph type="body" sz="quarter" idx="12"/>
          </p:nvPr>
        </p:nvSpPr>
        <p:spPr>
          <a:xfrm>
            <a:off x="6675443" y="1818958"/>
            <a:ext cx="5486399" cy="2648601"/>
          </a:xfrm>
        </p:spPr>
        <p:txBody>
          <a:bodyPr wrap="square">
            <a:spAutoFit/>
          </a:bodyPr>
          <a:lstStyle>
            <a:lvl1pPr marL="0" indent="0">
              <a:spcBef>
                <a:spcPts val="1222"/>
              </a:spcBef>
              <a:buClr>
                <a:schemeClr val="tx1"/>
              </a:buClr>
              <a:buFont typeface="Wingdings" pitchFamily="2" charset="2"/>
              <a:buNone/>
              <a:defRPr sz="4000">
                <a:solidFill>
                  <a:schemeClr val="bg1"/>
                </a:solidFill>
              </a:defRPr>
            </a:lvl1pPr>
            <a:lvl2pPr marL="0" indent="0">
              <a:buNone/>
              <a:defRPr sz="1998"/>
            </a:lvl2pPr>
            <a:lvl3pPr marL="231518" indent="0">
              <a:buNone/>
              <a:tabLst/>
              <a:defRPr sz="1998"/>
            </a:lvl3pPr>
            <a:lvl4pPr marL="459866" indent="0">
              <a:buNone/>
              <a:defRPr/>
            </a:lvl4pPr>
            <a:lvl5pPr marL="685041"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58822549"/>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wo Column Non-Bulleted Text (2)">
    <p:bg>
      <p:bgPr>
        <a:solidFill>
          <a:srgbClr val="682A7A"/>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solidFill>
                  <a:schemeClr val="tx1"/>
                </a:solidFill>
              </a:defRPr>
            </a:lvl1pPr>
          </a:lstStyle>
          <a:p>
            <a:r>
              <a:rPr lang="en-US" dirty="0"/>
              <a:t>Click to edit Master title style</a:t>
            </a:r>
          </a:p>
        </p:txBody>
      </p:sp>
      <p:sp>
        <p:nvSpPr>
          <p:cNvPr id="7" name="Text Placeholder 3"/>
          <p:cNvSpPr>
            <a:spLocks noGrp="1"/>
          </p:cNvSpPr>
          <p:nvPr>
            <p:ph type="body" sz="quarter" idx="11"/>
          </p:nvPr>
        </p:nvSpPr>
        <p:spPr>
          <a:xfrm>
            <a:off x="274643" y="1818958"/>
            <a:ext cx="5486399" cy="2648601"/>
          </a:xfrm>
        </p:spPr>
        <p:txBody>
          <a:bodyPr wrap="square">
            <a:spAutoFit/>
          </a:bodyPr>
          <a:lstStyle>
            <a:lvl1pPr marL="0" indent="0">
              <a:spcBef>
                <a:spcPts val="1222"/>
              </a:spcBef>
              <a:buClr>
                <a:schemeClr val="tx1"/>
              </a:buClr>
              <a:buFont typeface="Wingdings" pitchFamily="2" charset="2"/>
              <a:buNone/>
              <a:defRPr sz="4000">
                <a:solidFill>
                  <a:schemeClr val="tx1"/>
                </a:solidFill>
              </a:defRPr>
            </a:lvl1pPr>
            <a:lvl2pPr marL="0" indent="0">
              <a:buNone/>
              <a:defRPr sz="1998">
                <a:solidFill>
                  <a:schemeClr val="tx1"/>
                </a:solidFill>
              </a:defRPr>
            </a:lvl2pPr>
            <a:lvl3pPr marL="231518" indent="0">
              <a:buNone/>
              <a:tabLst/>
              <a:defRPr sz="1998">
                <a:solidFill>
                  <a:schemeClr val="tx1"/>
                </a:solidFill>
              </a:defRPr>
            </a:lvl3pPr>
            <a:lvl4pPr marL="459866" indent="0">
              <a:buNone/>
              <a:defRPr>
                <a:solidFill>
                  <a:schemeClr val="tx1"/>
                </a:solidFill>
              </a:defRPr>
            </a:lvl4pPr>
            <a:lvl5pPr marL="685041" indent="0">
              <a:buNone/>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3"/>
          <p:cNvSpPr>
            <a:spLocks noGrp="1"/>
          </p:cNvSpPr>
          <p:nvPr>
            <p:ph type="body" sz="quarter" idx="12"/>
          </p:nvPr>
        </p:nvSpPr>
        <p:spPr>
          <a:xfrm>
            <a:off x="6675443" y="1818958"/>
            <a:ext cx="5486399" cy="2648601"/>
          </a:xfrm>
        </p:spPr>
        <p:txBody>
          <a:bodyPr wrap="square">
            <a:spAutoFit/>
          </a:bodyPr>
          <a:lstStyle>
            <a:lvl1pPr marL="0" indent="0">
              <a:spcBef>
                <a:spcPts val="1222"/>
              </a:spcBef>
              <a:buClr>
                <a:schemeClr val="tx1"/>
              </a:buClr>
              <a:buFont typeface="Wingdings" pitchFamily="2" charset="2"/>
              <a:buNone/>
              <a:defRPr sz="4000">
                <a:solidFill>
                  <a:schemeClr val="tx1"/>
                </a:solidFill>
              </a:defRPr>
            </a:lvl1pPr>
            <a:lvl2pPr marL="0" indent="0">
              <a:buNone/>
              <a:defRPr sz="1998">
                <a:solidFill>
                  <a:schemeClr val="tx1"/>
                </a:solidFill>
              </a:defRPr>
            </a:lvl2pPr>
            <a:lvl3pPr marL="231518" indent="0">
              <a:buNone/>
              <a:tabLst/>
              <a:defRPr sz="1998">
                <a:solidFill>
                  <a:schemeClr val="tx1"/>
                </a:solidFill>
              </a:defRPr>
            </a:lvl3pPr>
            <a:lvl4pPr marL="459866" indent="0">
              <a:buNone/>
              <a:defRPr>
                <a:solidFill>
                  <a:schemeClr val="tx1"/>
                </a:solidFill>
              </a:defRPr>
            </a:lvl4pPr>
            <a:lvl5pPr marL="685041" indent="0">
              <a:buNone/>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4641835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wo Column Non-Bulleted Text (3)">
    <p:bg>
      <p:bgPr>
        <a:solidFill>
          <a:srgbClr val="5C2D9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solidFill>
                  <a:schemeClr val="tx1"/>
                </a:solidFill>
              </a:defRPr>
            </a:lvl1pPr>
          </a:lstStyle>
          <a:p>
            <a:r>
              <a:rPr lang="en-US" dirty="0"/>
              <a:t>Click to edit Master title style</a:t>
            </a:r>
          </a:p>
        </p:txBody>
      </p:sp>
      <p:sp>
        <p:nvSpPr>
          <p:cNvPr id="7" name="Text Placeholder 3"/>
          <p:cNvSpPr>
            <a:spLocks noGrp="1"/>
          </p:cNvSpPr>
          <p:nvPr>
            <p:ph type="body" sz="quarter" idx="11"/>
          </p:nvPr>
        </p:nvSpPr>
        <p:spPr>
          <a:xfrm>
            <a:off x="274643" y="1818958"/>
            <a:ext cx="5486399" cy="2648601"/>
          </a:xfrm>
        </p:spPr>
        <p:txBody>
          <a:bodyPr wrap="square">
            <a:spAutoFit/>
          </a:bodyPr>
          <a:lstStyle>
            <a:lvl1pPr marL="0" indent="0">
              <a:spcBef>
                <a:spcPts val="1222"/>
              </a:spcBef>
              <a:buClr>
                <a:schemeClr val="tx1"/>
              </a:buClr>
              <a:buFont typeface="Wingdings" pitchFamily="2" charset="2"/>
              <a:buNone/>
              <a:defRPr sz="4000">
                <a:solidFill>
                  <a:schemeClr val="tx1"/>
                </a:solidFill>
              </a:defRPr>
            </a:lvl1pPr>
            <a:lvl2pPr marL="0" indent="0">
              <a:buNone/>
              <a:defRPr sz="1998">
                <a:solidFill>
                  <a:schemeClr val="tx1"/>
                </a:solidFill>
              </a:defRPr>
            </a:lvl2pPr>
            <a:lvl3pPr marL="231518" indent="0">
              <a:buNone/>
              <a:tabLst/>
              <a:defRPr sz="1998">
                <a:solidFill>
                  <a:schemeClr val="tx1"/>
                </a:solidFill>
              </a:defRPr>
            </a:lvl3pPr>
            <a:lvl4pPr marL="459866" indent="0">
              <a:buNone/>
              <a:defRPr>
                <a:solidFill>
                  <a:schemeClr val="tx1"/>
                </a:solidFill>
              </a:defRPr>
            </a:lvl4pPr>
            <a:lvl5pPr marL="685041" indent="0">
              <a:buNone/>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3"/>
          <p:cNvSpPr>
            <a:spLocks noGrp="1"/>
          </p:cNvSpPr>
          <p:nvPr>
            <p:ph type="body" sz="quarter" idx="12"/>
          </p:nvPr>
        </p:nvSpPr>
        <p:spPr>
          <a:xfrm>
            <a:off x="6675443" y="1818958"/>
            <a:ext cx="5486399" cy="2648601"/>
          </a:xfrm>
        </p:spPr>
        <p:txBody>
          <a:bodyPr wrap="square">
            <a:spAutoFit/>
          </a:bodyPr>
          <a:lstStyle>
            <a:lvl1pPr marL="0" indent="0">
              <a:spcBef>
                <a:spcPts val="1222"/>
              </a:spcBef>
              <a:buClr>
                <a:schemeClr val="tx1"/>
              </a:buClr>
              <a:buFont typeface="Wingdings" pitchFamily="2" charset="2"/>
              <a:buNone/>
              <a:defRPr sz="4000">
                <a:solidFill>
                  <a:schemeClr val="tx1"/>
                </a:solidFill>
              </a:defRPr>
            </a:lvl1pPr>
            <a:lvl2pPr marL="0" indent="0">
              <a:buNone/>
              <a:defRPr sz="1998">
                <a:solidFill>
                  <a:schemeClr val="tx1"/>
                </a:solidFill>
              </a:defRPr>
            </a:lvl2pPr>
            <a:lvl3pPr marL="231518" indent="0">
              <a:buNone/>
              <a:tabLst/>
              <a:defRPr sz="1998">
                <a:solidFill>
                  <a:schemeClr val="tx1"/>
                </a:solidFill>
              </a:defRPr>
            </a:lvl3pPr>
            <a:lvl4pPr marL="459866" indent="0">
              <a:buNone/>
              <a:defRPr>
                <a:solidFill>
                  <a:schemeClr val="tx1"/>
                </a:solidFill>
              </a:defRPr>
            </a:lvl4pPr>
            <a:lvl5pPr marL="685041" indent="0">
              <a:buNone/>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8154769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wo Column Non-Bulleted Text (4)">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solidFill>
                  <a:schemeClr val="tx1"/>
                </a:solidFill>
              </a:defRPr>
            </a:lvl1pPr>
          </a:lstStyle>
          <a:p>
            <a:r>
              <a:rPr lang="en-US" dirty="0"/>
              <a:t>Click to edit Master title style</a:t>
            </a:r>
          </a:p>
        </p:txBody>
      </p:sp>
      <p:sp>
        <p:nvSpPr>
          <p:cNvPr id="7" name="Text Placeholder 3"/>
          <p:cNvSpPr>
            <a:spLocks noGrp="1"/>
          </p:cNvSpPr>
          <p:nvPr>
            <p:ph type="body" sz="quarter" idx="11"/>
          </p:nvPr>
        </p:nvSpPr>
        <p:spPr>
          <a:xfrm>
            <a:off x="274643" y="1818958"/>
            <a:ext cx="5486399" cy="2648601"/>
          </a:xfrm>
        </p:spPr>
        <p:txBody>
          <a:bodyPr wrap="square">
            <a:spAutoFit/>
          </a:bodyPr>
          <a:lstStyle>
            <a:lvl1pPr marL="0" indent="0">
              <a:spcBef>
                <a:spcPts val="1222"/>
              </a:spcBef>
              <a:buClr>
                <a:schemeClr val="tx1"/>
              </a:buClr>
              <a:buFont typeface="Wingdings" pitchFamily="2" charset="2"/>
              <a:buNone/>
              <a:defRPr sz="4000">
                <a:solidFill>
                  <a:schemeClr val="tx1"/>
                </a:solidFill>
              </a:defRPr>
            </a:lvl1pPr>
            <a:lvl2pPr marL="0" indent="0">
              <a:buNone/>
              <a:defRPr sz="1998">
                <a:solidFill>
                  <a:schemeClr val="tx1"/>
                </a:solidFill>
              </a:defRPr>
            </a:lvl2pPr>
            <a:lvl3pPr marL="231518" indent="0">
              <a:buNone/>
              <a:tabLst/>
              <a:defRPr sz="1998">
                <a:solidFill>
                  <a:schemeClr val="tx1"/>
                </a:solidFill>
              </a:defRPr>
            </a:lvl3pPr>
            <a:lvl4pPr marL="459866" indent="0">
              <a:buNone/>
              <a:defRPr>
                <a:solidFill>
                  <a:schemeClr val="tx1"/>
                </a:solidFill>
              </a:defRPr>
            </a:lvl4pPr>
            <a:lvl5pPr marL="685041" indent="0">
              <a:buNone/>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3"/>
          <p:cNvSpPr>
            <a:spLocks noGrp="1"/>
          </p:cNvSpPr>
          <p:nvPr>
            <p:ph type="body" sz="quarter" idx="12"/>
          </p:nvPr>
        </p:nvSpPr>
        <p:spPr>
          <a:xfrm>
            <a:off x="6675443" y="1818958"/>
            <a:ext cx="5486399" cy="2648601"/>
          </a:xfrm>
        </p:spPr>
        <p:txBody>
          <a:bodyPr wrap="square">
            <a:spAutoFit/>
          </a:bodyPr>
          <a:lstStyle>
            <a:lvl1pPr marL="0" indent="0">
              <a:spcBef>
                <a:spcPts val="1222"/>
              </a:spcBef>
              <a:buClr>
                <a:schemeClr val="tx1"/>
              </a:buClr>
              <a:buFont typeface="Wingdings" pitchFamily="2" charset="2"/>
              <a:buNone/>
              <a:defRPr sz="4000">
                <a:solidFill>
                  <a:schemeClr val="tx1"/>
                </a:solidFill>
              </a:defRPr>
            </a:lvl1pPr>
            <a:lvl2pPr marL="0" indent="0">
              <a:buNone/>
              <a:defRPr sz="1998">
                <a:solidFill>
                  <a:schemeClr val="tx1"/>
                </a:solidFill>
              </a:defRPr>
            </a:lvl2pPr>
            <a:lvl3pPr marL="231518" indent="0">
              <a:buNone/>
              <a:tabLst/>
              <a:defRPr sz="1998">
                <a:solidFill>
                  <a:schemeClr val="tx1"/>
                </a:solidFill>
              </a:defRPr>
            </a:lvl3pPr>
            <a:lvl4pPr marL="459866" indent="0">
              <a:buNone/>
              <a:defRPr>
                <a:solidFill>
                  <a:schemeClr val="tx1"/>
                </a:solidFill>
              </a:defRPr>
            </a:lvl4pPr>
            <a:lvl5pPr marL="685041" indent="0">
              <a:buNone/>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35879503"/>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wo Column Non-Bulleted Text (5)">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solidFill>
                  <a:schemeClr val="tx1"/>
                </a:solidFill>
              </a:defRPr>
            </a:lvl1pPr>
          </a:lstStyle>
          <a:p>
            <a:r>
              <a:rPr lang="en-US" dirty="0"/>
              <a:t>Click to edit Master title style</a:t>
            </a:r>
          </a:p>
        </p:txBody>
      </p:sp>
      <p:sp>
        <p:nvSpPr>
          <p:cNvPr id="7" name="Text Placeholder 3"/>
          <p:cNvSpPr>
            <a:spLocks noGrp="1"/>
          </p:cNvSpPr>
          <p:nvPr>
            <p:ph type="body" sz="quarter" idx="11"/>
          </p:nvPr>
        </p:nvSpPr>
        <p:spPr>
          <a:xfrm>
            <a:off x="274643" y="1818958"/>
            <a:ext cx="5486399" cy="2648601"/>
          </a:xfrm>
        </p:spPr>
        <p:txBody>
          <a:bodyPr wrap="square">
            <a:spAutoFit/>
          </a:bodyPr>
          <a:lstStyle>
            <a:lvl1pPr marL="0" indent="0">
              <a:spcBef>
                <a:spcPts val="1222"/>
              </a:spcBef>
              <a:buClr>
                <a:schemeClr val="tx1"/>
              </a:buClr>
              <a:buFont typeface="Wingdings" pitchFamily="2" charset="2"/>
              <a:buNone/>
              <a:defRPr sz="4000">
                <a:solidFill>
                  <a:schemeClr val="tx1"/>
                </a:solidFill>
              </a:defRPr>
            </a:lvl1pPr>
            <a:lvl2pPr marL="0" indent="0">
              <a:buNone/>
              <a:defRPr sz="1998">
                <a:solidFill>
                  <a:schemeClr val="tx1"/>
                </a:solidFill>
              </a:defRPr>
            </a:lvl2pPr>
            <a:lvl3pPr marL="231518" indent="0">
              <a:buNone/>
              <a:tabLst/>
              <a:defRPr sz="1998">
                <a:solidFill>
                  <a:schemeClr val="tx1"/>
                </a:solidFill>
              </a:defRPr>
            </a:lvl3pPr>
            <a:lvl4pPr marL="459866" indent="0">
              <a:buNone/>
              <a:defRPr>
                <a:solidFill>
                  <a:schemeClr val="tx1"/>
                </a:solidFill>
              </a:defRPr>
            </a:lvl4pPr>
            <a:lvl5pPr marL="685041" indent="0">
              <a:buNone/>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3"/>
          <p:cNvSpPr>
            <a:spLocks noGrp="1"/>
          </p:cNvSpPr>
          <p:nvPr>
            <p:ph type="body" sz="quarter" idx="12"/>
          </p:nvPr>
        </p:nvSpPr>
        <p:spPr>
          <a:xfrm>
            <a:off x="6675443" y="1818958"/>
            <a:ext cx="5486399" cy="2648601"/>
          </a:xfrm>
        </p:spPr>
        <p:txBody>
          <a:bodyPr wrap="square">
            <a:spAutoFit/>
          </a:bodyPr>
          <a:lstStyle>
            <a:lvl1pPr marL="0" indent="0">
              <a:spcBef>
                <a:spcPts val="1222"/>
              </a:spcBef>
              <a:buClr>
                <a:schemeClr val="tx1"/>
              </a:buClr>
              <a:buFont typeface="Wingdings" pitchFamily="2" charset="2"/>
              <a:buNone/>
              <a:defRPr sz="4000">
                <a:solidFill>
                  <a:schemeClr val="tx1"/>
                </a:solidFill>
              </a:defRPr>
            </a:lvl1pPr>
            <a:lvl2pPr marL="0" indent="0">
              <a:buNone/>
              <a:defRPr sz="1998">
                <a:solidFill>
                  <a:schemeClr val="tx1"/>
                </a:solidFill>
              </a:defRPr>
            </a:lvl2pPr>
            <a:lvl3pPr marL="231518" indent="0">
              <a:buNone/>
              <a:tabLst/>
              <a:defRPr sz="1998">
                <a:solidFill>
                  <a:schemeClr val="tx1"/>
                </a:solidFill>
              </a:defRPr>
            </a:lvl3pPr>
            <a:lvl4pPr marL="459866" indent="0">
              <a:buNone/>
              <a:defRPr>
                <a:solidFill>
                  <a:schemeClr val="tx1"/>
                </a:solidFill>
              </a:defRPr>
            </a:lvl4pPr>
            <a:lvl5pPr marL="685041" indent="0">
              <a:buNone/>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17890988"/>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50% One Column Non-Bulleted Text (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41" y="295277"/>
            <a:ext cx="5486401" cy="1523681"/>
          </a:xfrm>
        </p:spPr>
        <p:txBody>
          <a:bodyPr/>
          <a:lstStyle>
            <a:lvl1pPr>
              <a:defRPr sz="4800"/>
            </a:lvl1pPr>
          </a:lstStyle>
          <a:p>
            <a:r>
              <a:rPr lang="en-US" dirty="0"/>
              <a:t>Click to edit Master title style</a:t>
            </a:r>
          </a:p>
        </p:txBody>
      </p:sp>
      <p:sp>
        <p:nvSpPr>
          <p:cNvPr id="7" name="Text Placeholder 3"/>
          <p:cNvSpPr>
            <a:spLocks noGrp="1"/>
          </p:cNvSpPr>
          <p:nvPr>
            <p:ph type="body" sz="quarter" idx="11"/>
          </p:nvPr>
        </p:nvSpPr>
        <p:spPr>
          <a:xfrm>
            <a:off x="274643" y="1818958"/>
            <a:ext cx="5486399" cy="2648601"/>
          </a:xfrm>
        </p:spPr>
        <p:txBody>
          <a:bodyPr wrap="square">
            <a:spAutoFit/>
          </a:bodyPr>
          <a:lstStyle>
            <a:lvl1pPr marL="0" indent="0">
              <a:spcBef>
                <a:spcPts val="1222"/>
              </a:spcBef>
              <a:buClr>
                <a:schemeClr val="tx1"/>
              </a:buClr>
              <a:buFont typeface="Wingdings" pitchFamily="2" charset="2"/>
              <a:buNone/>
              <a:defRPr sz="4000">
                <a:solidFill>
                  <a:schemeClr val="bg1"/>
                </a:solidFill>
              </a:defRPr>
            </a:lvl1pPr>
            <a:lvl2pPr marL="0" indent="0">
              <a:buNone/>
              <a:defRPr sz="1998"/>
            </a:lvl2pPr>
            <a:lvl3pPr marL="231518" indent="0">
              <a:buNone/>
              <a:tabLst/>
              <a:defRPr sz="1998"/>
            </a:lvl3pPr>
            <a:lvl4pPr marL="459866" indent="0">
              <a:buNone/>
              <a:defRPr/>
            </a:lvl4pPr>
            <a:lvl5pPr marL="685041"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88621428"/>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50% One Column Non-Bulleted Text (2)">
    <p:bg>
      <p:bgPr>
        <a:solidFill>
          <a:schemeClr val="tx2"/>
        </a:solidFill>
        <a:effectLst/>
      </p:bgPr>
    </p:bg>
    <p:spTree>
      <p:nvGrpSpPr>
        <p:cNvPr id="1" name=""/>
        <p:cNvGrpSpPr/>
        <p:nvPr/>
      </p:nvGrpSpPr>
      <p:grpSpPr>
        <a:xfrm>
          <a:off x="0" y="0"/>
          <a:ext cx="0" cy="0"/>
          <a:chOff x="0" y="0"/>
          <a:chExt cx="0" cy="0"/>
        </a:xfrm>
      </p:grpSpPr>
      <p:sp>
        <p:nvSpPr>
          <p:cNvPr id="8" name="Rectangle 7"/>
          <p:cNvSpPr/>
          <p:nvPr userDrawn="1"/>
        </p:nvSpPr>
        <p:spPr bwMode="auto">
          <a:xfrm>
            <a:off x="-1" y="0"/>
            <a:ext cx="6220800" cy="6994525"/>
          </a:xfrm>
          <a:prstGeom prst="rect">
            <a:avLst/>
          </a:prstGeom>
          <a:solidFill>
            <a:srgbClr val="682A7A"/>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320" tIns="45659" rIns="91320" bIns="45659" numCol="1" rtlCol="0" anchor="ctr" anchorCtr="0" compatLnSpc="1">
            <a:prstTxWarp prst="textNoShape">
              <a:avLst/>
            </a:prstTxWarp>
          </a:bodyPr>
          <a:lstStyle/>
          <a:p>
            <a:pPr algn="ctr" defTabSz="912938" fontAlgn="base">
              <a:lnSpc>
                <a:spcPct val="90000"/>
              </a:lnSpc>
              <a:spcBef>
                <a:spcPct val="0"/>
              </a:spcBef>
              <a:spcAft>
                <a:spcPct val="0"/>
              </a:spcAft>
              <a:defRPr/>
            </a:pPr>
            <a:endParaRPr lang="en-US" sz="1998" spc="-50" dirty="0">
              <a:gradFill>
                <a:gsLst>
                  <a:gs pos="0">
                    <a:srgbClr val="FFFFFF"/>
                  </a:gs>
                  <a:gs pos="100000">
                    <a:srgbClr val="FFFFFF"/>
                  </a:gs>
                </a:gsLst>
                <a:lin ang="5400000" scaled="0"/>
              </a:gradFill>
              <a:latin typeface="Segoe UI"/>
            </a:endParaRPr>
          </a:p>
        </p:txBody>
      </p:sp>
      <p:sp>
        <p:nvSpPr>
          <p:cNvPr id="5" name="Title 1"/>
          <p:cNvSpPr>
            <a:spLocks noGrp="1"/>
          </p:cNvSpPr>
          <p:nvPr>
            <p:ph type="title"/>
          </p:nvPr>
        </p:nvSpPr>
        <p:spPr>
          <a:xfrm>
            <a:off x="274641" y="295277"/>
            <a:ext cx="5486401" cy="1523681"/>
          </a:xfrm>
        </p:spPr>
        <p:txBody>
          <a:bodyPr/>
          <a:lstStyle>
            <a:lvl1pPr>
              <a:defRPr sz="4800">
                <a:solidFill>
                  <a:schemeClr val="tx1"/>
                </a:solidFill>
              </a:defRPr>
            </a:lvl1pPr>
          </a:lstStyle>
          <a:p>
            <a:r>
              <a:rPr lang="en-US" dirty="0"/>
              <a:t>Click to edit Master title style</a:t>
            </a:r>
          </a:p>
        </p:txBody>
      </p:sp>
      <p:sp>
        <p:nvSpPr>
          <p:cNvPr id="6" name="Text Placeholder 3"/>
          <p:cNvSpPr>
            <a:spLocks noGrp="1"/>
          </p:cNvSpPr>
          <p:nvPr>
            <p:ph type="body" sz="quarter" idx="11"/>
          </p:nvPr>
        </p:nvSpPr>
        <p:spPr>
          <a:xfrm>
            <a:off x="274643" y="1818958"/>
            <a:ext cx="5486399" cy="2648601"/>
          </a:xfrm>
        </p:spPr>
        <p:txBody>
          <a:bodyPr wrap="square">
            <a:spAutoFit/>
          </a:bodyPr>
          <a:lstStyle>
            <a:lvl1pPr marL="0" indent="0">
              <a:spcBef>
                <a:spcPts val="1222"/>
              </a:spcBef>
              <a:buClr>
                <a:schemeClr val="tx1"/>
              </a:buClr>
              <a:buFont typeface="Wingdings" pitchFamily="2" charset="2"/>
              <a:buNone/>
              <a:defRPr sz="4000">
                <a:solidFill>
                  <a:schemeClr val="tx1"/>
                </a:solidFill>
              </a:defRPr>
            </a:lvl1pPr>
            <a:lvl2pPr marL="0" indent="0">
              <a:buNone/>
              <a:defRPr sz="1998">
                <a:solidFill>
                  <a:schemeClr val="tx1"/>
                </a:solidFill>
              </a:defRPr>
            </a:lvl2pPr>
            <a:lvl3pPr marL="231518" indent="0">
              <a:buNone/>
              <a:tabLst/>
              <a:defRPr sz="1998">
                <a:solidFill>
                  <a:schemeClr val="tx1"/>
                </a:solidFill>
              </a:defRPr>
            </a:lvl3pPr>
            <a:lvl4pPr marL="459866" indent="0">
              <a:buNone/>
              <a:defRPr>
                <a:solidFill>
                  <a:schemeClr val="tx1"/>
                </a:solidFill>
              </a:defRPr>
            </a:lvl4pPr>
            <a:lvl5pPr marL="685041" indent="0">
              <a:buNone/>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6640990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50% One Column Non-Bulleted Text (3)">
    <p:bg>
      <p:bgPr>
        <a:solidFill>
          <a:schemeClr val="tx2"/>
        </a:solidFill>
        <a:effectLst/>
      </p:bgPr>
    </p:bg>
    <p:spTree>
      <p:nvGrpSpPr>
        <p:cNvPr id="1" name=""/>
        <p:cNvGrpSpPr/>
        <p:nvPr/>
      </p:nvGrpSpPr>
      <p:grpSpPr>
        <a:xfrm>
          <a:off x="0" y="0"/>
          <a:ext cx="0" cy="0"/>
          <a:chOff x="0" y="0"/>
          <a:chExt cx="0" cy="0"/>
        </a:xfrm>
      </p:grpSpPr>
      <p:sp>
        <p:nvSpPr>
          <p:cNvPr id="5" name="Rectangle 4"/>
          <p:cNvSpPr/>
          <p:nvPr userDrawn="1"/>
        </p:nvSpPr>
        <p:spPr bwMode="auto">
          <a:xfrm>
            <a:off x="-1" y="0"/>
            <a:ext cx="6220800" cy="6994525"/>
          </a:xfrm>
          <a:prstGeom prst="rect">
            <a:avLst/>
          </a:prstGeom>
          <a:solidFill>
            <a:srgbClr val="5C2D9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320" tIns="45659" rIns="91320" bIns="45659" numCol="1" rtlCol="0" anchor="ctr" anchorCtr="0" compatLnSpc="1">
            <a:prstTxWarp prst="textNoShape">
              <a:avLst/>
            </a:prstTxWarp>
          </a:bodyPr>
          <a:lstStyle/>
          <a:p>
            <a:pPr algn="ctr" defTabSz="912938" fontAlgn="base">
              <a:lnSpc>
                <a:spcPct val="90000"/>
              </a:lnSpc>
              <a:spcBef>
                <a:spcPct val="0"/>
              </a:spcBef>
              <a:spcAft>
                <a:spcPct val="0"/>
              </a:spcAft>
              <a:defRPr/>
            </a:pPr>
            <a:endParaRPr lang="en-US" sz="1998" spc="-50" dirty="0">
              <a:gradFill>
                <a:gsLst>
                  <a:gs pos="0">
                    <a:srgbClr val="FFFFFF"/>
                  </a:gs>
                  <a:gs pos="100000">
                    <a:srgbClr val="FFFFFF"/>
                  </a:gs>
                </a:gsLst>
                <a:lin ang="5400000" scaled="0"/>
              </a:gradFill>
              <a:latin typeface="Segoe UI"/>
            </a:endParaRPr>
          </a:p>
        </p:txBody>
      </p:sp>
      <p:sp>
        <p:nvSpPr>
          <p:cNvPr id="6" name="Title 1"/>
          <p:cNvSpPr>
            <a:spLocks noGrp="1"/>
          </p:cNvSpPr>
          <p:nvPr>
            <p:ph type="title"/>
          </p:nvPr>
        </p:nvSpPr>
        <p:spPr>
          <a:xfrm>
            <a:off x="274641" y="295277"/>
            <a:ext cx="5486401" cy="1523681"/>
          </a:xfrm>
        </p:spPr>
        <p:txBody>
          <a:bodyPr/>
          <a:lstStyle>
            <a:lvl1pPr>
              <a:defRPr sz="4800">
                <a:solidFill>
                  <a:schemeClr val="tx1"/>
                </a:solidFill>
              </a:defRPr>
            </a:lvl1pPr>
          </a:lstStyle>
          <a:p>
            <a:r>
              <a:rPr lang="en-US" dirty="0"/>
              <a:t>Click to edit Master title style</a:t>
            </a:r>
          </a:p>
        </p:txBody>
      </p:sp>
      <p:sp>
        <p:nvSpPr>
          <p:cNvPr id="7" name="Text Placeholder 3"/>
          <p:cNvSpPr>
            <a:spLocks noGrp="1"/>
          </p:cNvSpPr>
          <p:nvPr>
            <p:ph type="body" sz="quarter" idx="11"/>
          </p:nvPr>
        </p:nvSpPr>
        <p:spPr>
          <a:xfrm>
            <a:off x="274643" y="1818958"/>
            <a:ext cx="5486399" cy="2648601"/>
          </a:xfrm>
        </p:spPr>
        <p:txBody>
          <a:bodyPr wrap="square">
            <a:spAutoFit/>
          </a:bodyPr>
          <a:lstStyle>
            <a:lvl1pPr marL="0" indent="0">
              <a:spcBef>
                <a:spcPts val="1222"/>
              </a:spcBef>
              <a:buClr>
                <a:schemeClr val="tx1"/>
              </a:buClr>
              <a:buFont typeface="Wingdings" pitchFamily="2" charset="2"/>
              <a:buNone/>
              <a:defRPr sz="4000">
                <a:solidFill>
                  <a:schemeClr val="tx1"/>
                </a:solidFill>
              </a:defRPr>
            </a:lvl1pPr>
            <a:lvl2pPr marL="0" indent="0">
              <a:buNone/>
              <a:defRPr sz="1998">
                <a:solidFill>
                  <a:schemeClr val="tx1"/>
                </a:solidFill>
              </a:defRPr>
            </a:lvl2pPr>
            <a:lvl3pPr marL="231518" indent="0">
              <a:buNone/>
              <a:tabLst/>
              <a:defRPr sz="1998">
                <a:solidFill>
                  <a:schemeClr val="tx1"/>
                </a:solidFill>
              </a:defRPr>
            </a:lvl3pPr>
            <a:lvl4pPr marL="459866" indent="0">
              <a:buNone/>
              <a:defRPr>
                <a:solidFill>
                  <a:schemeClr val="tx1"/>
                </a:solidFill>
              </a:defRPr>
            </a:lvl4pPr>
            <a:lvl5pPr marL="685041" indent="0">
              <a:buNone/>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182689"/>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50% One Column Non-Bulleted Text (4)">
    <p:bg>
      <p:bgPr>
        <a:solidFill>
          <a:schemeClr val="tx2"/>
        </a:solidFill>
        <a:effectLst/>
      </p:bgPr>
    </p:bg>
    <p:spTree>
      <p:nvGrpSpPr>
        <p:cNvPr id="1" name=""/>
        <p:cNvGrpSpPr/>
        <p:nvPr/>
      </p:nvGrpSpPr>
      <p:grpSpPr>
        <a:xfrm>
          <a:off x="0" y="0"/>
          <a:ext cx="0" cy="0"/>
          <a:chOff x="0" y="0"/>
          <a:chExt cx="0" cy="0"/>
        </a:xfrm>
      </p:grpSpPr>
      <p:sp>
        <p:nvSpPr>
          <p:cNvPr id="5" name="Rectangle 4"/>
          <p:cNvSpPr/>
          <p:nvPr userDrawn="1"/>
        </p:nvSpPr>
        <p:spPr bwMode="auto">
          <a:xfrm>
            <a:off x="-1" y="0"/>
            <a:ext cx="6220800" cy="6994525"/>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320" tIns="45659" rIns="91320" bIns="45659" numCol="1" rtlCol="0" anchor="ctr" anchorCtr="0" compatLnSpc="1">
            <a:prstTxWarp prst="textNoShape">
              <a:avLst/>
            </a:prstTxWarp>
          </a:bodyPr>
          <a:lstStyle/>
          <a:p>
            <a:pPr algn="ctr" defTabSz="912938" fontAlgn="base">
              <a:lnSpc>
                <a:spcPct val="90000"/>
              </a:lnSpc>
              <a:spcBef>
                <a:spcPct val="0"/>
              </a:spcBef>
              <a:spcAft>
                <a:spcPct val="0"/>
              </a:spcAft>
              <a:defRPr/>
            </a:pPr>
            <a:endParaRPr lang="en-US" sz="1998" spc="-50" dirty="0">
              <a:gradFill>
                <a:gsLst>
                  <a:gs pos="0">
                    <a:srgbClr val="FFFFFF"/>
                  </a:gs>
                  <a:gs pos="100000">
                    <a:srgbClr val="FFFFFF"/>
                  </a:gs>
                </a:gsLst>
                <a:lin ang="5400000" scaled="0"/>
              </a:gradFill>
              <a:latin typeface="Segoe UI"/>
            </a:endParaRPr>
          </a:p>
        </p:txBody>
      </p:sp>
      <p:sp>
        <p:nvSpPr>
          <p:cNvPr id="6" name="Title 1"/>
          <p:cNvSpPr>
            <a:spLocks noGrp="1"/>
          </p:cNvSpPr>
          <p:nvPr>
            <p:ph type="title"/>
          </p:nvPr>
        </p:nvSpPr>
        <p:spPr>
          <a:xfrm>
            <a:off x="274641" y="295277"/>
            <a:ext cx="5486401" cy="1523681"/>
          </a:xfrm>
        </p:spPr>
        <p:txBody>
          <a:bodyPr/>
          <a:lstStyle>
            <a:lvl1pPr>
              <a:defRPr sz="4800">
                <a:solidFill>
                  <a:schemeClr val="tx1"/>
                </a:solidFill>
              </a:defRPr>
            </a:lvl1pPr>
          </a:lstStyle>
          <a:p>
            <a:r>
              <a:rPr lang="en-US" dirty="0"/>
              <a:t>Click to edit Master title style</a:t>
            </a:r>
          </a:p>
        </p:txBody>
      </p:sp>
      <p:sp>
        <p:nvSpPr>
          <p:cNvPr id="7" name="Text Placeholder 3"/>
          <p:cNvSpPr>
            <a:spLocks noGrp="1"/>
          </p:cNvSpPr>
          <p:nvPr>
            <p:ph type="body" sz="quarter" idx="11"/>
          </p:nvPr>
        </p:nvSpPr>
        <p:spPr>
          <a:xfrm>
            <a:off x="274643" y="1818958"/>
            <a:ext cx="5486399" cy="2648601"/>
          </a:xfrm>
        </p:spPr>
        <p:txBody>
          <a:bodyPr wrap="square">
            <a:spAutoFit/>
          </a:bodyPr>
          <a:lstStyle>
            <a:lvl1pPr marL="0" indent="0">
              <a:spcBef>
                <a:spcPts val="1222"/>
              </a:spcBef>
              <a:buClr>
                <a:schemeClr val="tx1"/>
              </a:buClr>
              <a:buFont typeface="Wingdings" pitchFamily="2" charset="2"/>
              <a:buNone/>
              <a:defRPr sz="4000">
                <a:solidFill>
                  <a:schemeClr val="tx1"/>
                </a:solidFill>
              </a:defRPr>
            </a:lvl1pPr>
            <a:lvl2pPr marL="0" indent="0">
              <a:buNone/>
              <a:defRPr sz="1998">
                <a:solidFill>
                  <a:schemeClr val="tx1"/>
                </a:solidFill>
              </a:defRPr>
            </a:lvl2pPr>
            <a:lvl3pPr marL="231518" indent="0">
              <a:buNone/>
              <a:tabLst/>
              <a:defRPr sz="1998">
                <a:solidFill>
                  <a:schemeClr val="tx1"/>
                </a:solidFill>
              </a:defRPr>
            </a:lvl3pPr>
            <a:lvl4pPr marL="459866" indent="0">
              <a:buNone/>
              <a:defRPr>
                <a:solidFill>
                  <a:schemeClr val="tx1"/>
                </a:solidFill>
              </a:defRPr>
            </a:lvl4pPr>
            <a:lvl5pPr marL="685041" indent="0">
              <a:buNone/>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00770070"/>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50% One Column Non-Bulleted Text (5)">
    <p:bg>
      <p:bgPr>
        <a:solidFill>
          <a:schemeClr val="tx2"/>
        </a:solidFill>
        <a:effectLst/>
      </p:bgPr>
    </p:bg>
    <p:spTree>
      <p:nvGrpSpPr>
        <p:cNvPr id="1" name=""/>
        <p:cNvGrpSpPr/>
        <p:nvPr/>
      </p:nvGrpSpPr>
      <p:grpSpPr>
        <a:xfrm>
          <a:off x="0" y="0"/>
          <a:ext cx="0" cy="0"/>
          <a:chOff x="0" y="0"/>
          <a:chExt cx="0" cy="0"/>
        </a:xfrm>
      </p:grpSpPr>
      <p:sp>
        <p:nvSpPr>
          <p:cNvPr id="5" name="Rectangle 4"/>
          <p:cNvSpPr/>
          <p:nvPr userDrawn="1"/>
        </p:nvSpPr>
        <p:spPr bwMode="auto">
          <a:xfrm>
            <a:off x="-1" y="0"/>
            <a:ext cx="6220800" cy="6994525"/>
          </a:xfrm>
          <a:prstGeom prst="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320" tIns="45659" rIns="91320" bIns="45659" numCol="1" rtlCol="0" anchor="ctr" anchorCtr="0" compatLnSpc="1">
            <a:prstTxWarp prst="textNoShape">
              <a:avLst/>
            </a:prstTxWarp>
          </a:bodyPr>
          <a:lstStyle/>
          <a:p>
            <a:pPr algn="ctr" defTabSz="912938" fontAlgn="base">
              <a:lnSpc>
                <a:spcPct val="90000"/>
              </a:lnSpc>
              <a:spcBef>
                <a:spcPct val="0"/>
              </a:spcBef>
              <a:spcAft>
                <a:spcPct val="0"/>
              </a:spcAft>
              <a:defRPr/>
            </a:pPr>
            <a:endParaRPr lang="en-US" sz="1998" spc="-50" dirty="0">
              <a:gradFill>
                <a:gsLst>
                  <a:gs pos="0">
                    <a:srgbClr val="FFFFFF"/>
                  </a:gs>
                  <a:gs pos="100000">
                    <a:srgbClr val="FFFFFF"/>
                  </a:gs>
                </a:gsLst>
                <a:lin ang="5400000" scaled="0"/>
              </a:gradFill>
              <a:latin typeface="Segoe UI"/>
            </a:endParaRPr>
          </a:p>
        </p:txBody>
      </p:sp>
      <p:sp>
        <p:nvSpPr>
          <p:cNvPr id="8" name="Title 1"/>
          <p:cNvSpPr>
            <a:spLocks noGrp="1"/>
          </p:cNvSpPr>
          <p:nvPr>
            <p:ph type="title"/>
          </p:nvPr>
        </p:nvSpPr>
        <p:spPr>
          <a:xfrm>
            <a:off x="274641" y="295277"/>
            <a:ext cx="5486401" cy="1523681"/>
          </a:xfrm>
        </p:spPr>
        <p:txBody>
          <a:bodyPr/>
          <a:lstStyle>
            <a:lvl1pPr>
              <a:defRPr sz="4800">
                <a:solidFill>
                  <a:schemeClr val="tx1"/>
                </a:solidFill>
              </a:defRPr>
            </a:lvl1pPr>
          </a:lstStyle>
          <a:p>
            <a:r>
              <a:rPr lang="en-US" dirty="0"/>
              <a:t>Click to edit Master title style</a:t>
            </a:r>
          </a:p>
        </p:txBody>
      </p:sp>
      <p:sp>
        <p:nvSpPr>
          <p:cNvPr id="9" name="Text Placeholder 3"/>
          <p:cNvSpPr>
            <a:spLocks noGrp="1"/>
          </p:cNvSpPr>
          <p:nvPr>
            <p:ph type="body" sz="quarter" idx="11"/>
          </p:nvPr>
        </p:nvSpPr>
        <p:spPr>
          <a:xfrm>
            <a:off x="274643" y="1818958"/>
            <a:ext cx="5486399" cy="2648601"/>
          </a:xfrm>
        </p:spPr>
        <p:txBody>
          <a:bodyPr wrap="square">
            <a:spAutoFit/>
          </a:bodyPr>
          <a:lstStyle>
            <a:lvl1pPr marL="0" indent="0">
              <a:spcBef>
                <a:spcPts val="1222"/>
              </a:spcBef>
              <a:buClr>
                <a:schemeClr val="tx1"/>
              </a:buClr>
              <a:buFont typeface="Wingdings" pitchFamily="2" charset="2"/>
              <a:buNone/>
              <a:defRPr sz="4000">
                <a:solidFill>
                  <a:schemeClr val="tx1"/>
                </a:solidFill>
              </a:defRPr>
            </a:lvl1pPr>
            <a:lvl2pPr marL="0" indent="0">
              <a:buNone/>
              <a:defRPr sz="1998">
                <a:solidFill>
                  <a:schemeClr val="tx1"/>
                </a:solidFill>
              </a:defRPr>
            </a:lvl2pPr>
            <a:lvl3pPr marL="231518" indent="0">
              <a:buNone/>
              <a:tabLst/>
              <a:defRPr sz="1998">
                <a:solidFill>
                  <a:schemeClr val="tx1"/>
                </a:solidFill>
              </a:defRPr>
            </a:lvl3pPr>
            <a:lvl4pPr marL="459866" indent="0">
              <a:buNone/>
              <a:defRPr>
                <a:solidFill>
                  <a:schemeClr val="tx1"/>
                </a:solidFill>
              </a:defRPr>
            </a:lvl4pPr>
            <a:lvl5pPr marL="685041" indent="0">
              <a:buNone/>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342749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chemeClr val="bg1"/>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2080754"/>
            <a:ext cx="5943599" cy="1926681"/>
          </a:xfrm>
        </p:spPr>
        <p:txBody>
          <a:bodyPr wrap="square">
            <a:spAutoFit/>
          </a:bodyPr>
          <a:lstStyle>
            <a:lvl1pPr>
              <a:defRPr sz="2800">
                <a:solidFill>
                  <a:srgbClr val="682A7A"/>
                </a:solidFill>
              </a:defRPr>
            </a:lvl1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a:xfrm>
            <a:off x="274639" y="295274"/>
            <a:ext cx="5943598" cy="917575"/>
          </a:xfrm>
        </p:spPr>
        <p:txBody>
          <a:bodyPr/>
          <a:lstStyle/>
          <a:p>
            <a:r>
              <a:rPr lang="en-US"/>
              <a:t>Click to edit Master title style</a:t>
            </a:r>
          </a:p>
        </p:txBody>
      </p:sp>
    </p:spTree>
    <p:extLst>
      <p:ext uri="{BB962C8B-B14F-4D97-AF65-F5344CB8AC3E}">
        <p14:creationId xmlns:p14="http://schemas.microsoft.com/office/powerpoint/2010/main" val="37324043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Quote Layout (1)">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40" y="1201810"/>
            <a:ext cx="10058399" cy="3439751"/>
          </a:xfrm>
        </p:spPr>
        <p:txBody>
          <a:bodyPr/>
          <a:lstStyle>
            <a:lvl1pPr marL="180000" indent="-233105">
              <a:defRPr sz="4800"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761038" y="5126041"/>
            <a:ext cx="5486400" cy="1071123"/>
          </a:xfrm>
        </p:spPr>
        <p:txBody>
          <a:bodyPr/>
          <a:lstStyle>
            <a:lvl1pPr marL="0" indent="0">
              <a:spcBef>
                <a:spcPts val="0"/>
              </a:spcBef>
              <a:buNone/>
              <a:defRPr sz="3196" baseline="0">
                <a:latin typeface="+mj-lt"/>
              </a:defRPr>
            </a:lvl1pPr>
          </a:lstStyle>
          <a:p>
            <a:pPr lvl="0"/>
            <a:r>
              <a:rPr lang="en-US" dirty="0"/>
              <a:t>Author Name</a:t>
            </a:r>
          </a:p>
          <a:p>
            <a:pPr lvl="0"/>
            <a:r>
              <a:rPr lang="en-US" dirty="0"/>
              <a:t>Title</a:t>
            </a:r>
          </a:p>
        </p:txBody>
      </p:sp>
    </p:spTree>
    <p:extLst>
      <p:ext uri="{BB962C8B-B14F-4D97-AF65-F5344CB8AC3E}">
        <p14:creationId xmlns:p14="http://schemas.microsoft.com/office/powerpoint/2010/main" val="176178900"/>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Quote Layout (2)">
    <p:bg>
      <p:bgPr>
        <a:solidFill>
          <a:srgbClr val="682A7A"/>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40" y="1201810"/>
            <a:ext cx="10058399" cy="3439751"/>
          </a:xfrm>
        </p:spPr>
        <p:txBody>
          <a:bodyPr/>
          <a:lstStyle>
            <a:lvl1pPr marL="180000" indent="-233105">
              <a:defRPr sz="4800" baseline="0">
                <a:solidFill>
                  <a:schemeClr val="tx1"/>
                </a:solidFill>
              </a:defRPr>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761038" y="5126041"/>
            <a:ext cx="5486400" cy="1071123"/>
          </a:xfrm>
        </p:spPr>
        <p:txBody>
          <a:bodyPr/>
          <a:lstStyle>
            <a:lvl1pPr marL="0" indent="0">
              <a:spcBef>
                <a:spcPts val="0"/>
              </a:spcBef>
              <a:buNone/>
              <a:defRPr sz="3196" baseline="0">
                <a:solidFill>
                  <a:schemeClr val="tx1"/>
                </a:solidFill>
                <a:latin typeface="+mj-lt"/>
              </a:defRPr>
            </a:lvl1pPr>
          </a:lstStyle>
          <a:p>
            <a:pPr lvl="0"/>
            <a:r>
              <a:rPr lang="en-US" dirty="0"/>
              <a:t>Author Name</a:t>
            </a:r>
          </a:p>
          <a:p>
            <a:pPr lvl="0"/>
            <a:r>
              <a:rPr lang="en-US" dirty="0"/>
              <a:t>Title</a:t>
            </a:r>
          </a:p>
        </p:txBody>
      </p:sp>
    </p:spTree>
    <p:extLst>
      <p:ext uri="{BB962C8B-B14F-4D97-AF65-F5344CB8AC3E}">
        <p14:creationId xmlns:p14="http://schemas.microsoft.com/office/powerpoint/2010/main" val="1560138284"/>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Quote Layout (3)">
    <p:bg>
      <p:bgPr>
        <a:solidFill>
          <a:srgbClr val="5C2D9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40" y="1201810"/>
            <a:ext cx="10058399" cy="3439751"/>
          </a:xfrm>
        </p:spPr>
        <p:txBody>
          <a:bodyPr/>
          <a:lstStyle>
            <a:lvl1pPr marL="180000" indent="-233105">
              <a:defRPr sz="4800" baseline="0">
                <a:solidFill>
                  <a:schemeClr val="tx1"/>
                </a:solidFill>
              </a:defRPr>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761038" y="5126041"/>
            <a:ext cx="5486400" cy="1071123"/>
          </a:xfrm>
        </p:spPr>
        <p:txBody>
          <a:bodyPr/>
          <a:lstStyle>
            <a:lvl1pPr marL="0" indent="0">
              <a:spcBef>
                <a:spcPts val="0"/>
              </a:spcBef>
              <a:buNone/>
              <a:defRPr sz="3196" baseline="0">
                <a:solidFill>
                  <a:schemeClr val="tx1"/>
                </a:solidFill>
                <a:latin typeface="+mj-lt"/>
              </a:defRPr>
            </a:lvl1pPr>
          </a:lstStyle>
          <a:p>
            <a:pPr lvl="0"/>
            <a:r>
              <a:rPr lang="en-US" dirty="0"/>
              <a:t>Author Name</a:t>
            </a:r>
          </a:p>
          <a:p>
            <a:pPr lvl="0"/>
            <a:r>
              <a:rPr lang="en-US" dirty="0"/>
              <a:t>Title</a:t>
            </a:r>
          </a:p>
        </p:txBody>
      </p:sp>
    </p:spTree>
    <p:extLst>
      <p:ext uri="{BB962C8B-B14F-4D97-AF65-F5344CB8AC3E}">
        <p14:creationId xmlns:p14="http://schemas.microsoft.com/office/powerpoint/2010/main" val="184313797"/>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Quote Layout (4)">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40" y="1201810"/>
            <a:ext cx="10058399" cy="3439751"/>
          </a:xfrm>
        </p:spPr>
        <p:txBody>
          <a:bodyPr/>
          <a:lstStyle>
            <a:lvl1pPr marL="180000" indent="-233105">
              <a:defRPr sz="4800" baseline="0">
                <a:solidFill>
                  <a:schemeClr val="tx1"/>
                </a:solidFill>
              </a:defRPr>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761038" y="5126041"/>
            <a:ext cx="5486400" cy="1071123"/>
          </a:xfrm>
        </p:spPr>
        <p:txBody>
          <a:bodyPr/>
          <a:lstStyle>
            <a:lvl1pPr marL="0" indent="0">
              <a:spcBef>
                <a:spcPts val="0"/>
              </a:spcBef>
              <a:buNone/>
              <a:defRPr sz="3196" baseline="0">
                <a:solidFill>
                  <a:schemeClr val="tx1"/>
                </a:solidFill>
                <a:latin typeface="+mj-lt"/>
              </a:defRPr>
            </a:lvl1pPr>
          </a:lstStyle>
          <a:p>
            <a:pPr lvl="0"/>
            <a:r>
              <a:rPr lang="en-US" dirty="0"/>
              <a:t>Author Name</a:t>
            </a:r>
          </a:p>
          <a:p>
            <a:pPr lvl="0"/>
            <a:r>
              <a:rPr lang="en-US" dirty="0"/>
              <a:t>Title</a:t>
            </a:r>
          </a:p>
        </p:txBody>
      </p:sp>
    </p:spTree>
    <p:extLst>
      <p:ext uri="{BB962C8B-B14F-4D97-AF65-F5344CB8AC3E}">
        <p14:creationId xmlns:p14="http://schemas.microsoft.com/office/powerpoint/2010/main" val="3798098175"/>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Quote Layout (5)">
    <p:bg>
      <p:bgPr>
        <a:solidFill>
          <a:schemeClr val="accent4"/>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40" y="1201810"/>
            <a:ext cx="10058399" cy="3439751"/>
          </a:xfrm>
        </p:spPr>
        <p:txBody>
          <a:bodyPr/>
          <a:lstStyle>
            <a:lvl1pPr marL="180000" indent="-233105">
              <a:defRPr sz="4800" baseline="0">
                <a:solidFill>
                  <a:schemeClr val="tx1"/>
                </a:solidFill>
              </a:defRPr>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761038" y="5126041"/>
            <a:ext cx="5486400" cy="1071123"/>
          </a:xfrm>
        </p:spPr>
        <p:txBody>
          <a:bodyPr/>
          <a:lstStyle>
            <a:lvl1pPr marL="0" indent="0">
              <a:spcBef>
                <a:spcPts val="0"/>
              </a:spcBef>
              <a:buNone/>
              <a:defRPr sz="3196" baseline="0">
                <a:solidFill>
                  <a:schemeClr val="tx1"/>
                </a:solidFill>
                <a:latin typeface="+mj-lt"/>
              </a:defRPr>
            </a:lvl1pPr>
          </a:lstStyle>
          <a:p>
            <a:pPr lvl="0"/>
            <a:r>
              <a:rPr lang="en-US" dirty="0"/>
              <a:t>Author Name</a:t>
            </a:r>
          </a:p>
          <a:p>
            <a:pPr lvl="0"/>
            <a:r>
              <a:rPr lang="en-US" dirty="0"/>
              <a:t>Title</a:t>
            </a:r>
          </a:p>
        </p:txBody>
      </p:sp>
    </p:spTree>
    <p:extLst>
      <p:ext uri="{BB962C8B-B14F-4D97-AF65-F5344CB8AC3E}">
        <p14:creationId xmlns:p14="http://schemas.microsoft.com/office/powerpoint/2010/main" val="4272405252"/>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682A7A"/>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55556548"/>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rgbClr val="5C2D9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7165824"/>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1599074"/>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Blank Accent Color (4)">
    <p:bg>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12494933"/>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Closing Logo Slide (1)">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BEBA8EAE-BF5A-486C-A8C5-ECC9F3942E4B}">
                <a14:imgProps xmlns:a14="http://schemas.microsoft.com/office/drawing/2010/main">
                  <a14:imgLayer r:embed="rId3">
                    <a14:imgEffect>
                      <a14:saturation sat="0"/>
                    </a14:imgEffect>
                    <a14:imgEffect>
                      <a14:brightnessContrast bright="-40000" contrast="-20000"/>
                    </a14:imgEffect>
                  </a14:imgLayer>
                </a14:imgProps>
              </a:ext>
            </a:extLst>
          </a:blip>
          <a:stretch>
            <a:fillRect/>
          </a:stretch>
        </p:blipFill>
        <p:spPr>
          <a:xfrm>
            <a:off x="1" y="0"/>
            <a:ext cx="12420997" cy="6982615"/>
          </a:xfrm>
          <a:prstGeom prst="rect">
            <a:avLst/>
          </a:prstGeom>
        </p:spPr>
      </p:pic>
      <p:sp>
        <p:nvSpPr>
          <p:cNvPr id="9" name="Rectangle 8"/>
          <p:cNvSpPr/>
          <p:nvPr userDrawn="1"/>
        </p:nvSpPr>
        <p:spPr bwMode="auto">
          <a:xfrm>
            <a:off x="-1" y="0"/>
            <a:ext cx="12420997" cy="6994525"/>
          </a:xfrm>
          <a:prstGeom prst="rect">
            <a:avLst/>
          </a:prstGeom>
          <a:solidFill>
            <a:schemeClr val="tx2">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5" name="MS logo white"/>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gray">
          <a:xfrm>
            <a:off x="457200" y="6220740"/>
            <a:ext cx="1371600" cy="293816"/>
          </a:xfrm>
          <a:prstGeom prst="rect">
            <a:avLst/>
          </a:prstGeom>
        </p:spPr>
      </p:pic>
    </p:spTree>
    <p:extLst>
      <p:ext uri="{BB962C8B-B14F-4D97-AF65-F5344CB8AC3E}">
        <p14:creationId xmlns:p14="http://schemas.microsoft.com/office/powerpoint/2010/main" val="1291067818"/>
      </p:ext>
    </p:extLst>
  </p:cSld>
  <p:clrMapOvr>
    <a:masterClrMapping/>
  </p:clrMapOvr>
  <p:extLst mod="1">
    <p:ext uri="{DCECCB84-F9BA-43D5-87BE-67443E8EF086}">
      <p15:sldGuideLst xmlns:p15="http://schemas.microsoft.com/office/powerpoint/2012/main">
        <p15:guide id="1" orient="horz" pos="4401">
          <p15:clr>
            <a:srgbClr val="C35EA4"/>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2080754"/>
            <a:ext cx="5943599" cy="1926681"/>
          </a:xfrm>
        </p:spPr>
        <p:txBody>
          <a:bodyPr wrap="square">
            <a:spAutoFit/>
          </a:bodyPr>
          <a:lstStyle>
            <a:lvl1pPr>
              <a:defRPr sz="2800"/>
            </a:lvl1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a:xfrm>
            <a:off x="274639" y="295274"/>
            <a:ext cx="5943598" cy="917575"/>
          </a:xfrm>
        </p:spPr>
        <p:txBody>
          <a:bodyPr/>
          <a:lstStyle/>
          <a:p>
            <a:r>
              <a:rPr lang="en-US"/>
              <a:t>Click to edit Master title style</a:t>
            </a:r>
          </a:p>
        </p:txBody>
      </p:sp>
    </p:spTree>
    <p:extLst>
      <p:ext uri="{BB962C8B-B14F-4D97-AF65-F5344CB8AC3E}">
        <p14:creationId xmlns:p14="http://schemas.microsoft.com/office/powerpoint/2010/main" val="17032684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Closing Logo Slide (2)">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BEBA8EAE-BF5A-486C-A8C5-ECC9F3942E4B}">
                <a14:imgProps xmlns:a14="http://schemas.microsoft.com/office/drawing/2010/main">
                  <a14:imgLayer r:embed="rId3">
                    <a14:imgEffect>
                      <a14:saturation sat="0"/>
                    </a14:imgEffect>
                    <a14:imgEffect>
                      <a14:brightnessContrast bright="-40000" contrast="-20000"/>
                    </a14:imgEffect>
                  </a14:imgLayer>
                </a14:imgProps>
              </a:ext>
            </a:extLst>
          </a:blip>
          <a:stretch>
            <a:fillRect/>
          </a:stretch>
        </p:blipFill>
        <p:spPr>
          <a:xfrm>
            <a:off x="1" y="0"/>
            <a:ext cx="12420997" cy="6982615"/>
          </a:xfrm>
          <a:prstGeom prst="rect">
            <a:avLst/>
          </a:prstGeom>
        </p:spPr>
      </p:pic>
      <p:sp>
        <p:nvSpPr>
          <p:cNvPr id="7" name="Rectangle 6"/>
          <p:cNvSpPr/>
          <p:nvPr userDrawn="1"/>
        </p:nvSpPr>
        <p:spPr bwMode="auto">
          <a:xfrm>
            <a:off x="-1" y="0"/>
            <a:ext cx="12420997" cy="6994525"/>
          </a:xfrm>
          <a:prstGeom prst="rect">
            <a:avLst/>
          </a:prstGeom>
          <a:solidFill>
            <a:srgbClr val="502784">
              <a:alpha val="7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MS logo white"/>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gray">
          <a:xfrm>
            <a:off x="455612" y="6207230"/>
            <a:ext cx="1371600" cy="293816"/>
          </a:xfrm>
          <a:prstGeom prst="rect">
            <a:avLst/>
          </a:prstGeom>
        </p:spPr>
      </p:pic>
      <p:pic>
        <p:nvPicPr>
          <p:cNvPr id="5" name="MS logo white"/>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gray">
          <a:xfrm>
            <a:off x="457200" y="6220740"/>
            <a:ext cx="1371600" cy="293816"/>
          </a:xfrm>
          <a:prstGeom prst="rect">
            <a:avLst/>
          </a:prstGeom>
        </p:spPr>
      </p:pic>
    </p:spTree>
    <p:extLst>
      <p:ext uri="{BB962C8B-B14F-4D97-AF65-F5344CB8AC3E}">
        <p14:creationId xmlns:p14="http://schemas.microsoft.com/office/powerpoint/2010/main" val="111419806"/>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Closing Logo Slide (3)">
    <p:bg>
      <p:bgPr>
        <a:solidFill>
          <a:srgbClr val="5C2D9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65849" y="3145046"/>
            <a:ext cx="3284727" cy="704435"/>
          </a:xfrm>
          <a:prstGeom prst="rect">
            <a:avLst/>
          </a:prstGeom>
        </p:spPr>
      </p:pic>
      <p:sp>
        <p:nvSpPr>
          <p:cNvPr id="6" name="Text Box 3"/>
          <p:cNvSpPr txBox="1">
            <a:spLocks noChangeArrowheads="1"/>
          </p:cNvSpPr>
          <p:nvPr userDrawn="1"/>
        </p:nvSpPr>
        <p:spPr bwMode="blackWhite">
          <a:xfrm>
            <a:off x="274640" y="6292889"/>
            <a:ext cx="11856403" cy="403187"/>
          </a:xfrm>
          <a:prstGeom prst="rect">
            <a:avLst/>
          </a:prstGeom>
          <a:noFill/>
          <a:ln w="12700">
            <a:noFill/>
            <a:miter lim="800000"/>
            <a:headEnd type="none" w="sm" len="sm"/>
            <a:tailEnd type="none" w="sm" len="sm"/>
          </a:ln>
          <a:effectLst/>
        </p:spPr>
        <p:txBody>
          <a:bodyPr vert="horz" wrap="square" lIns="182672" tIns="146138" rIns="182672" bIns="146138" numCol="1" anchor="t" anchorCtr="0" compatLnSpc="1">
            <a:prstTxWarp prst="textNoShape">
              <a:avLst/>
            </a:prstTxWarp>
            <a:spAutoFit/>
          </a:bodyPr>
          <a:lstStyle/>
          <a:p>
            <a:pPr defTabSz="931264" eaLnBrk="0" hangingPunct="0"/>
            <a:r>
              <a:rPr lang="en-US" sz="699" dirty="0">
                <a:solidFill>
                  <a:schemeClr val="tx1"/>
                </a:solidFill>
                <a:cs typeface="Segoe UI" pitchFamily="34" charset="0"/>
              </a:rPr>
              <a:t>© 2015 Microsoft Corporation. All rights reserved. </a:t>
            </a:r>
          </a:p>
        </p:txBody>
      </p:sp>
    </p:spTree>
    <p:extLst>
      <p:ext uri="{BB962C8B-B14F-4D97-AF65-F5344CB8AC3E}">
        <p14:creationId xmlns:p14="http://schemas.microsoft.com/office/powerpoint/2010/main" val="310664075"/>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Closing Logo Slide (4)">
    <p:bg>
      <p:bgPr>
        <a:solidFill>
          <a:schemeClr val="tx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40" y="6292889"/>
            <a:ext cx="11856403" cy="403187"/>
          </a:xfrm>
          <a:prstGeom prst="rect">
            <a:avLst/>
          </a:prstGeom>
          <a:noFill/>
          <a:ln w="12700">
            <a:noFill/>
            <a:miter lim="800000"/>
            <a:headEnd type="none" w="sm" len="sm"/>
            <a:tailEnd type="none" w="sm" len="sm"/>
          </a:ln>
          <a:effectLst/>
        </p:spPr>
        <p:txBody>
          <a:bodyPr vert="horz" wrap="square" lIns="182672" tIns="146138" rIns="182672" bIns="146138" numCol="1" anchor="t" anchorCtr="0" compatLnSpc="1">
            <a:prstTxWarp prst="textNoShape">
              <a:avLst/>
            </a:prstTxWarp>
            <a:spAutoFit/>
          </a:bodyPr>
          <a:lstStyle/>
          <a:p>
            <a:pPr defTabSz="931264" eaLnBrk="0" hangingPunct="0"/>
            <a:r>
              <a:rPr lang="en-US" sz="699" dirty="0">
                <a:solidFill>
                  <a:srgbClr val="505050"/>
                </a:solidFill>
                <a:cs typeface="Segoe UI" pitchFamily="34" charset="0"/>
              </a:rPr>
              <a:t>© 2015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1"/>
            <a:ext cx="3288506" cy="704444"/>
          </a:xfrm>
          <a:prstGeom prst="rect">
            <a:avLst/>
          </a:prstGeom>
        </p:spPr>
      </p:pic>
    </p:spTree>
    <p:extLst>
      <p:ext uri="{BB962C8B-B14F-4D97-AF65-F5344CB8AC3E}">
        <p14:creationId xmlns:p14="http://schemas.microsoft.com/office/powerpoint/2010/main" val="1170609728"/>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Speaker Notes">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2"/>
            <a:ext cx="11887200" cy="2510095"/>
          </a:xfrm>
          <a:prstGeom prst="rect">
            <a:avLst/>
          </a:prstGeom>
        </p:spPr>
        <p:txBody>
          <a:bodyPr/>
          <a:lstStyle>
            <a:lvl1pPr marL="290191" indent="-290191">
              <a:buClr>
                <a:schemeClr val="tx1"/>
              </a:buClr>
              <a:buSzPct val="90000"/>
              <a:buFont typeface="Wingdings" panose="05000000000000000000" pitchFamily="2" charset="2"/>
              <a:buChar char="§"/>
              <a:defRPr sz="3595">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0868" indent="-280678">
              <a:buClr>
                <a:schemeClr val="tx1"/>
              </a:buClr>
              <a:buSzPct val="90000"/>
              <a:buFont typeface="Wingdings" panose="05000000000000000000" pitchFamily="2" charset="2"/>
              <a:buChar char="§"/>
              <a:defRPr sz="319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059" indent="-290191">
              <a:buClr>
                <a:schemeClr val="tx1"/>
              </a:buClr>
              <a:buSzPct val="90000"/>
              <a:buFont typeface="Wingdings" panose="05000000000000000000" pitchFamily="2" charset="2"/>
              <a:buChar char="§"/>
              <a:defRPr sz="2797">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89407" indent="-228347">
              <a:buClr>
                <a:schemeClr val="tx1"/>
              </a:buClr>
              <a:buSzPct val="90000"/>
              <a:buFont typeface="Wingdings" panose="05000000000000000000" pitchFamily="2" charset="2"/>
              <a:buChar char="§"/>
              <a:defRPr sz="2397">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7753" indent="-228347">
              <a:buClr>
                <a:schemeClr val="tx1"/>
              </a:buClr>
              <a:buSzPct val="90000"/>
              <a:buFont typeface="Wingdings" panose="05000000000000000000" pitchFamily="2" charset="2"/>
              <a:buChar char="§"/>
              <a:defRPr sz="1998">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sz="4800">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3790734366"/>
      </p:ext>
    </p:extLst>
  </p:cSld>
  <p:clrMapOvr>
    <a:overrideClrMapping bg1="dk1" tx1="lt1" bg2="dk2" tx2="lt2" accent1="accent1" accent2="accent2" accent3="accent3" accent4="accent4" accent5="accent5" accent6="accent6" hlink="hlink" folHlink="folHlink"/>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print">
            <a:extLst>
              <a:ext uri="{28A0092B-C50C-407E-A947-70E740481C1C}">
                <a14:useLocalDpi xmlns:a14="http://schemas.microsoft.com/office/drawing/2010/main" val="0"/>
              </a:ext>
            </a:extLst>
          </a:blip>
          <a:srcRect l="542" t="8269" r="540" b="8269"/>
          <a:stretch/>
        </p:blipFill>
        <p:spPr>
          <a:xfrm>
            <a:off x="0" y="877"/>
            <a:ext cx="12433366" cy="6992776"/>
          </a:xfrm>
          <a:prstGeom prst="rect">
            <a:avLst/>
          </a:prstGeom>
        </p:spPr>
      </p:pic>
      <p:sp>
        <p:nvSpPr>
          <p:cNvPr id="11" name="Rectangle 10"/>
          <p:cNvSpPr/>
          <p:nvPr userDrawn="1"/>
        </p:nvSpPr>
        <p:spPr bwMode="auto">
          <a:xfrm>
            <a:off x="3109" y="-1"/>
            <a:ext cx="12433366" cy="6994526"/>
          </a:xfrm>
          <a:prstGeom prst="rect">
            <a:avLst/>
          </a:prstGeom>
          <a:solidFill>
            <a:schemeClr val="tx2">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2" tIns="149178" rIns="186472" bIns="149178" numCol="1" spcCol="0" rtlCol="0" fromWordArt="0" anchor="t" anchorCtr="0" forceAA="0" compatLnSpc="1">
            <a:prstTxWarp prst="textNoShape">
              <a:avLst/>
            </a:prstTxWarp>
            <a:noAutofit/>
          </a:bodyPr>
          <a:lstStyle/>
          <a:p>
            <a:pPr marL="0" marR="0" lvl="0" indent="0" algn="ctr" defTabSz="950743" rtl="0" eaLnBrk="1" fontAlgn="base" latinLnBrk="0" hangingPunct="1">
              <a:lnSpc>
                <a:spcPct val="90000"/>
              </a:lnSpc>
              <a:spcBef>
                <a:spcPct val="0"/>
              </a:spcBef>
              <a:spcAft>
                <a:spcPct val="0"/>
              </a:spcAft>
              <a:buClrTx/>
              <a:buSzTx/>
              <a:buFontTx/>
              <a:buNone/>
              <a:tabLst/>
              <a:defRPr/>
            </a:pPr>
            <a:endParaRPr kumimoji="0" lang="en-US" sz="2447"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Freeform 23"/>
          <p:cNvSpPr/>
          <p:nvPr userDrawn="1"/>
        </p:nvSpPr>
        <p:spPr bwMode="auto">
          <a:xfrm>
            <a:off x="0" y="0"/>
            <a:ext cx="10356738" cy="6994525"/>
          </a:xfrm>
          <a:custGeom>
            <a:avLst/>
            <a:gdLst>
              <a:gd name="connsiteX0" fmla="*/ 0 w 10153146"/>
              <a:gd name="connsiteY0" fmla="*/ 0 h 6858000"/>
              <a:gd name="connsiteX1" fmla="*/ 1862165 w 10153146"/>
              <a:gd name="connsiteY1" fmla="*/ 0 h 6858000"/>
              <a:gd name="connsiteX2" fmla="*/ 2046514 w 10153146"/>
              <a:gd name="connsiteY2" fmla="*/ 0 h 6858000"/>
              <a:gd name="connsiteX3" fmla="*/ 3313859 w 10153146"/>
              <a:gd name="connsiteY3" fmla="*/ 0 h 6858000"/>
              <a:gd name="connsiteX4" fmla="*/ 3429708 w 10153146"/>
              <a:gd name="connsiteY4" fmla="*/ 0 h 6858000"/>
              <a:gd name="connsiteX5" fmla="*/ 10153146 w 10153146"/>
              <a:gd name="connsiteY5" fmla="*/ 0 h 6858000"/>
              <a:gd name="connsiteX6" fmla="*/ 8692118 w 10153146"/>
              <a:gd name="connsiteY6" fmla="*/ 6858000 h 6858000"/>
              <a:gd name="connsiteX7" fmla="*/ 3429708 w 10153146"/>
              <a:gd name="connsiteY7" fmla="*/ 6858000 h 6858000"/>
              <a:gd name="connsiteX8" fmla="*/ 3313859 w 10153146"/>
              <a:gd name="connsiteY8" fmla="*/ 6858000 h 6858000"/>
              <a:gd name="connsiteX9" fmla="*/ 2046514 w 10153146"/>
              <a:gd name="connsiteY9" fmla="*/ 6858000 h 6858000"/>
              <a:gd name="connsiteX10" fmla="*/ 1862165 w 10153146"/>
              <a:gd name="connsiteY10" fmla="*/ 6858000 h 6858000"/>
              <a:gd name="connsiteX11" fmla="*/ 0 w 10153146"/>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153146" h="6858000">
                <a:moveTo>
                  <a:pt x="0" y="0"/>
                </a:moveTo>
                <a:lnTo>
                  <a:pt x="1862165" y="0"/>
                </a:lnTo>
                <a:lnTo>
                  <a:pt x="2046514" y="0"/>
                </a:lnTo>
                <a:lnTo>
                  <a:pt x="3313859" y="0"/>
                </a:lnTo>
                <a:lnTo>
                  <a:pt x="3429708" y="0"/>
                </a:lnTo>
                <a:lnTo>
                  <a:pt x="10153146" y="0"/>
                </a:lnTo>
                <a:lnTo>
                  <a:pt x="8692118" y="6858000"/>
                </a:lnTo>
                <a:lnTo>
                  <a:pt x="3429708" y="6858000"/>
                </a:lnTo>
                <a:lnTo>
                  <a:pt x="3313859" y="6858000"/>
                </a:lnTo>
                <a:lnTo>
                  <a:pt x="2046514" y="6858000"/>
                </a:lnTo>
                <a:lnTo>
                  <a:pt x="1862165" y="6858000"/>
                </a:lnTo>
                <a:lnTo>
                  <a:pt x="0" y="6858000"/>
                </a:lnTo>
                <a:close/>
              </a:path>
            </a:pathLst>
          </a:custGeom>
          <a:solidFill>
            <a:schemeClr val="bg1">
              <a:alpha val="25000"/>
            </a:schemeClr>
          </a:solidFill>
          <a:ln>
            <a:noFill/>
          </a:ln>
        </p:spPr>
        <p:txBody>
          <a:bodyPr vert="horz" wrap="square" lIns="93236" tIns="46618" rIns="93236" bIns="46618" numCol="1" anchor="t" anchorCtr="0" compatLnSpc="1">
            <a:prstTxWarp prst="textNoShape">
              <a:avLst/>
            </a:prstTxWarp>
            <a:noAutofit/>
          </a:bodyPr>
          <a:lstStyle/>
          <a:p>
            <a:pPr marL="0" marR="0" lvl="0" indent="0" algn="l" defTabSz="932317"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dirty="0">
              <a:ln>
                <a:noFill/>
              </a:ln>
              <a:solidFill>
                <a:srgbClr val="000000"/>
              </a:solidFill>
              <a:effectLst/>
              <a:uLnTx/>
              <a:uFillTx/>
              <a:latin typeface="Segoe UI"/>
              <a:ea typeface="+mn-ea"/>
              <a:cs typeface="+mn-cs"/>
            </a:endParaRPr>
          </a:p>
        </p:txBody>
      </p:sp>
      <p:sp>
        <p:nvSpPr>
          <p:cNvPr id="25" name="Freeform 24"/>
          <p:cNvSpPr>
            <a:spLocks/>
          </p:cNvSpPr>
          <p:nvPr userDrawn="1"/>
        </p:nvSpPr>
        <p:spPr bwMode="auto">
          <a:xfrm flipH="1" flipV="1">
            <a:off x="1" y="0"/>
            <a:ext cx="8954953" cy="6994525"/>
          </a:xfrm>
          <a:custGeom>
            <a:avLst/>
            <a:gdLst>
              <a:gd name="connsiteX0" fmla="*/ 8778917 w 8778917"/>
              <a:gd name="connsiteY0" fmla="*/ 6858000 h 6858000"/>
              <a:gd name="connsiteX1" fmla="*/ 8290981 w 8778917"/>
              <a:gd name="connsiteY1" fmla="*/ 6858000 h 6858000"/>
              <a:gd name="connsiteX2" fmla="*/ 6839287 w 8778917"/>
              <a:gd name="connsiteY2" fmla="*/ 6858000 h 6858000"/>
              <a:gd name="connsiteX3" fmla="*/ 6732403 w 8778917"/>
              <a:gd name="connsiteY3" fmla="*/ 6858000 h 6858000"/>
              <a:gd name="connsiteX4" fmla="*/ 6723438 w 8778917"/>
              <a:gd name="connsiteY4" fmla="*/ 6858000 h 6858000"/>
              <a:gd name="connsiteX5" fmla="*/ 0 w 8778917"/>
              <a:gd name="connsiteY5" fmla="*/ 6858000 h 6858000"/>
              <a:gd name="connsiteX6" fmla="*/ 1461028 w 8778917"/>
              <a:gd name="connsiteY6" fmla="*/ 0 h 6858000"/>
              <a:gd name="connsiteX7" fmla="*/ 6723438 w 8778917"/>
              <a:gd name="connsiteY7" fmla="*/ 0 h 6858000"/>
              <a:gd name="connsiteX8" fmla="*/ 6732403 w 8778917"/>
              <a:gd name="connsiteY8" fmla="*/ 0 h 6858000"/>
              <a:gd name="connsiteX9" fmla="*/ 6839287 w 8778917"/>
              <a:gd name="connsiteY9" fmla="*/ 0 h 6858000"/>
              <a:gd name="connsiteX10" fmla="*/ 8290981 w 8778917"/>
              <a:gd name="connsiteY10" fmla="*/ 0 h 6858000"/>
              <a:gd name="connsiteX11" fmla="*/ 8778917 w 8778917"/>
              <a:gd name="connsiteY1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778917" h="6858000">
                <a:moveTo>
                  <a:pt x="8778917" y="6858000"/>
                </a:moveTo>
                <a:lnTo>
                  <a:pt x="8290981" y="6858000"/>
                </a:lnTo>
                <a:lnTo>
                  <a:pt x="6839287" y="6858000"/>
                </a:lnTo>
                <a:lnTo>
                  <a:pt x="6732403" y="6858000"/>
                </a:lnTo>
                <a:lnTo>
                  <a:pt x="6723438" y="6858000"/>
                </a:lnTo>
                <a:lnTo>
                  <a:pt x="0" y="6858000"/>
                </a:lnTo>
                <a:lnTo>
                  <a:pt x="1461028" y="0"/>
                </a:lnTo>
                <a:lnTo>
                  <a:pt x="6723438" y="0"/>
                </a:lnTo>
                <a:lnTo>
                  <a:pt x="6732403" y="0"/>
                </a:lnTo>
                <a:lnTo>
                  <a:pt x="6839287" y="0"/>
                </a:lnTo>
                <a:lnTo>
                  <a:pt x="8290981" y="0"/>
                </a:lnTo>
                <a:lnTo>
                  <a:pt x="8778917" y="0"/>
                </a:lnTo>
                <a:close/>
              </a:path>
            </a:pathLst>
          </a:custGeom>
          <a:solidFill>
            <a:schemeClr val="bg1">
              <a:alpha val="25000"/>
            </a:schemeClr>
          </a:solidFill>
          <a:ln>
            <a:noFill/>
          </a:ln>
        </p:spPr>
        <p:txBody>
          <a:bodyPr vert="horz" wrap="square" lIns="93236" tIns="46618" rIns="93236" bIns="46618" numCol="1" anchor="t" anchorCtr="0" compatLnSpc="1">
            <a:prstTxWarp prst="textNoShape">
              <a:avLst/>
            </a:prstTxWarp>
            <a:noAutofit/>
          </a:bodyPr>
          <a:lstStyle/>
          <a:p>
            <a:pPr marL="0" marR="0" lvl="0" indent="0" algn="l" defTabSz="932317"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9" name="Freeform 18"/>
          <p:cNvSpPr>
            <a:spLocks/>
          </p:cNvSpPr>
          <p:nvPr userDrawn="1"/>
        </p:nvSpPr>
        <p:spPr bwMode="auto">
          <a:xfrm flipH="1" flipV="1">
            <a:off x="0" y="0"/>
            <a:ext cx="8457232" cy="6994525"/>
          </a:xfrm>
          <a:custGeom>
            <a:avLst/>
            <a:gdLst>
              <a:gd name="connsiteX0" fmla="*/ 8290981 w 8290981"/>
              <a:gd name="connsiteY0" fmla="*/ 6858000 h 6858000"/>
              <a:gd name="connsiteX1" fmla="*/ 6839287 w 8290981"/>
              <a:gd name="connsiteY1" fmla="*/ 6858000 h 6858000"/>
              <a:gd name="connsiteX2" fmla="*/ 6723438 w 8290981"/>
              <a:gd name="connsiteY2" fmla="*/ 6858000 h 6858000"/>
              <a:gd name="connsiteX3" fmla="*/ 0 w 8290981"/>
              <a:gd name="connsiteY3" fmla="*/ 6858000 h 6858000"/>
              <a:gd name="connsiteX4" fmla="*/ 1461028 w 8290981"/>
              <a:gd name="connsiteY4" fmla="*/ 0 h 6858000"/>
              <a:gd name="connsiteX5" fmla="*/ 6723438 w 8290981"/>
              <a:gd name="connsiteY5" fmla="*/ 0 h 6858000"/>
              <a:gd name="connsiteX6" fmla="*/ 6839287 w 8290981"/>
              <a:gd name="connsiteY6" fmla="*/ 0 h 6858000"/>
              <a:gd name="connsiteX7" fmla="*/ 8290981 w 8290981"/>
              <a:gd name="connsiteY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90981" h="6858000">
                <a:moveTo>
                  <a:pt x="8290981" y="6858000"/>
                </a:moveTo>
                <a:lnTo>
                  <a:pt x="6839287" y="6858000"/>
                </a:lnTo>
                <a:lnTo>
                  <a:pt x="6723438" y="6858000"/>
                </a:lnTo>
                <a:lnTo>
                  <a:pt x="0" y="6858000"/>
                </a:lnTo>
                <a:lnTo>
                  <a:pt x="1461028" y="0"/>
                </a:lnTo>
                <a:lnTo>
                  <a:pt x="6723438" y="0"/>
                </a:lnTo>
                <a:lnTo>
                  <a:pt x="6839287" y="0"/>
                </a:lnTo>
                <a:lnTo>
                  <a:pt x="8290981" y="0"/>
                </a:lnTo>
                <a:close/>
              </a:path>
            </a:pathLst>
          </a:custGeom>
          <a:solidFill>
            <a:srgbClr val="682A7A"/>
          </a:solidFill>
          <a:ln>
            <a:noFill/>
          </a:ln>
        </p:spPr>
        <p:txBody>
          <a:bodyPr vert="horz" wrap="square" lIns="93236" tIns="46618" rIns="93236" bIns="46618" numCol="1" anchor="t" anchorCtr="0" compatLnSpc="1">
            <a:prstTxWarp prst="textNoShape">
              <a:avLst/>
            </a:prstTxWarp>
            <a:noAutofit/>
          </a:bodyPr>
          <a:lstStyle/>
          <a:p>
            <a:pPr marL="0" marR="0" lvl="0" indent="0" algn="l" defTabSz="932317"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dirty="0">
              <a:ln>
                <a:noFill/>
              </a:ln>
              <a:solidFill>
                <a:srgbClr val="000000"/>
              </a:solidFill>
              <a:effectLst/>
              <a:uLnTx/>
              <a:uFillTx/>
              <a:latin typeface="Segoe UI"/>
              <a:ea typeface="+mn-ea"/>
              <a:cs typeface="+mn-cs"/>
            </a:endParaRPr>
          </a:p>
        </p:txBody>
      </p:sp>
      <p:sp>
        <p:nvSpPr>
          <p:cNvPr id="7" name="Title 1"/>
          <p:cNvSpPr>
            <a:spLocks noGrp="1"/>
          </p:cNvSpPr>
          <p:nvPr>
            <p:ph type="title" hasCustomPrompt="1"/>
          </p:nvPr>
        </p:nvSpPr>
        <p:spPr bwMode="auto">
          <a:xfrm>
            <a:off x="373616" y="2249369"/>
            <a:ext cx="8705446" cy="2486942"/>
          </a:xfrm>
          <a:noFill/>
        </p:spPr>
        <p:txBody>
          <a:bodyPr lIns="195067" tIns="121917" rIns="195067" bIns="121917" anchor="t" anchorCtr="0"/>
          <a:lstStyle>
            <a:lvl1pPr>
              <a:defRPr sz="4896" spc="-136" baseline="0">
                <a:solidFill>
                  <a:srgbClr val="FFFFFF"/>
                </a:solidFill>
                <a:latin typeface="Segoe UI Light"/>
                <a:cs typeface="Segoe UI Light"/>
              </a:defRPr>
            </a:lvl1pPr>
          </a:lstStyle>
          <a:p>
            <a:r>
              <a:rPr lang="en-US" dirty="0"/>
              <a:t>Presentation title</a:t>
            </a:r>
          </a:p>
        </p:txBody>
      </p:sp>
      <p:sp>
        <p:nvSpPr>
          <p:cNvPr id="8" name="Text Placeholder 2"/>
          <p:cNvSpPr>
            <a:spLocks noGrp="1"/>
          </p:cNvSpPr>
          <p:nvPr>
            <p:ph type="body" sz="quarter" idx="14" hasCustomPrompt="1"/>
          </p:nvPr>
        </p:nvSpPr>
        <p:spPr bwMode="auto">
          <a:xfrm>
            <a:off x="371369" y="3657934"/>
            <a:ext cx="7464044" cy="1078377"/>
          </a:xfrm>
          <a:noFill/>
        </p:spPr>
        <p:txBody>
          <a:bodyPr tIns="146300" bIns="146300">
            <a:noAutofit/>
          </a:bodyPr>
          <a:lstStyle>
            <a:lvl1pPr marL="0" indent="0">
              <a:spcBef>
                <a:spcPts val="0"/>
              </a:spcBef>
              <a:buNone/>
              <a:defRPr sz="2447">
                <a:solidFill>
                  <a:srgbClr val="FFFFFF"/>
                </a:solidFill>
              </a:defRPr>
            </a:lvl1pPr>
          </a:lstStyle>
          <a:p>
            <a:pPr lvl="0"/>
            <a:r>
              <a:rPr lang="en-US" dirty="0"/>
              <a:t>Speaker Name</a:t>
            </a:r>
          </a:p>
        </p:txBody>
      </p:sp>
      <p:pic>
        <p:nvPicPr>
          <p:cNvPr id="12" name="Picture 11"/>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10729916" y="6494799"/>
            <a:ext cx="1330273" cy="291453"/>
          </a:xfrm>
          <a:prstGeom prst="rect">
            <a:avLst/>
          </a:prstGeom>
        </p:spPr>
      </p:pic>
    </p:spTree>
    <p:extLst>
      <p:ext uri="{BB962C8B-B14F-4D97-AF65-F5344CB8AC3E}">
        <p14:creationId xmlns:p14="http://schemas.microsoft.com/office/powerpoint/2010/main" val="2269604063"/>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rgbClr val="682A7A"/>
        </a:solidFill>
        <a:effectLst/>
      </p:bgPr>
    </p:bg>
    <p:spTree>
      <p:nvGrpSpPr>
        <p:cNvPr id="1" name=""/>
        <p:cNvGrpSpPr/>
        <p:nvPr/>
      </p:nvGrpSpPr>
      <p:grpSpPr>
        <a:xfrm>
          <a:off x="0" y="0"/>
          <a:ext cx="0" cy="0"/>
          <a:chOff x="0" y="0"/>
          <a:chExt cx="0" cy="0"/>
        </a:xfrm>
      </p:grpSpPr>
      <p:sp>
        <p:nvSpPr>
          <p:cNvPr id="2" name="Text Placeholder 5"/>
          <p:cNvSpPr>
            <a:spLocks noGrp="1"/>
          </p:cNvSpPr>
          <p:nvPr>
            <p:ph type="body" sz="quarter" idx="13"/>
          </p:nvPr>
        </p:nvSpPr>
        <p:spPr>
          <a:xfrm>
            <a:off x="274640" y="1042679"/>
            <a:ext cx="9556884" cy="574675"/>
          </a:xfrm>
          <a:prstGeom prst="rect">
            <a:avLst/>
          </a:prstGeom>
        </p:spPr>
        <p:txBody>
          <a:bodyPr lIns="192024"/>
          <a:lstStyle>
            <a:lvl1pPr marL="0" indent="0">
              <a:buNone/>
              <a:defRPr lang="en-US" sz="2448" kern="1200" smtClean="0">
                <a:solidFill>
                  <a:schemeClr val="bg1"/>
                </a:solidFill>
                <a:latin typeface="+mj-lt"/>
                <a:ea typeface="+mn-ea"/>
                <a:cs typeface="+mn-cs"/>
              </a:defRPr>
            </a:lvl1pPr>
            <a:lvl2pPr marL="0" indent="0">
              <a:buNone/>
              <a:defRPr lang="en-US" sz="3169" kern="1200" smtClean="0">
                <a:solidFill>
                  <a:schemeClr val="bg1"/>
                </a:solidFill>
                <a:latin typeface="+mj-lt"/>
                <a:ea typeface="+mn-ea"/>
                <a:cs typeface="+mn-cs"/>
              </a:defRPr>
            </a:lvl2pPr>
            <a:lvl3pPr marL="0" indent="0">
              <a:buNone/>
              <a:defRPr lang="en-US" sz="3169" kern="1200" smtClean="0">
                <a:solidFill>
                  <a:schemeClr val="bg1"/>
                </a:solidFill>
                <a:latin typeface="+mj-lt"/>
                <a:ea typeface="+mn-ea"/>
                <a:cs typeface="+mn-cs"/>
              </a:defRPr>
            </a:lvl3pPr>
            <a:lvl4pPr marL="0" indent="0">
              <a:buNone/>
              <a:defRPr lang="en-US" sz="3169" kern="1200" smtClean="0">
                <a:solidFill>
                  <a:schemeClr val="bg1"/>
                </a:solidFill>
                <a:latin typeface="+mj-lt"/>
                <a:ea typeface="+mn-ea"/>
                <a:cs typeface="+mn-cs"/>
              </a:defRPr>
            </a:lvl4pPr>
            <a:lvl5pPr marL="0" indent="0">
              <a:buNone/>
              <a:defRPr lang="en-US" sz="3169" kern="1200">
                <a:solidFill>
                  <a:schemeClr val="bg1"/>
                </a:solidFill>
                <a:latin typeface="+mj-lt"/>
                <a:ea typeface="+mn-ea"/>
                <a:cs typeface="+mn-cs"/>
              </a:defRPr>
            </a:lvl5pPr>
          </a:lstStyle>
          <a:p>
            <a:pPr lvl="0"/>
            <a:r>
              <a:rPr lang="en-US" dirty="0"/>
              <a:t>Click to edit Master text styles</a:t>
            </a:r>
          </a:p>
        </p:txBody>
      </p:sp>
      <p:sp>
        <p:nvSpPr>
          <p:cNvPr id="3" name="Title 2"/>
          <p:cNvSpPr>
            <a:spLocks noGrp="1"/>
          </p:cNvSpPr>
          <p:nvPr>
            <p:ph type="title"/>
          </p:nvPr>
        </p:nvSpPr>
        <p:spPr>
          <a:xfrm>
            <a:off x="274321" y="292082"/>
            <a:ext cx="10296684" cy="789455"/>
          </a:xfrm>
          <a:prstGeom prst="rect">
            <a:avLst/>
          </a:prstGeom>
        </p:spPr>
        <p:txBody>
          <a:bodyPr/>
          <a:lstStyle>
            <a:lvl1pPr algn="l">
              <a:defRPr sz="4896">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4013824538"/>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2_Custom Layout">
    <p:bg>
      <p:bgPr>
        <a:solidFill>
          <a:schemeClr val="bg1"/>
        </a:solidFill>
        <a:effectLst/>
      </p:bgPr>
    </p:bg>
    <p:spTree>
      <p:nvGrpSpPr>
        <p:cNvPr id="1" name=""/>
        <p:cNvGrpSpPr/>
        <p:nvPr/>
      </p:nvGrpSpPr>
      <p:grpSpPr>
        <a:xfrm>
          <a:off x="0" y="0"/>
          <a:ext cx="0" cy="0"/>
          <a:chOff x="0" y="0"/>
          <a:chExt cx="0" cy="0"/>
        </a:xfrm>
      </p:grpSpPr>
      <p:sp>
        <p:nvSpPr>
          <p:cNvPr id="2" name="Text Placeholder 5"/>
          <p:cNvSpPr>
            <a:spLocks noGrp="1"/>
          </p:cNvSpPr>
          <p:nvPr>
            <p:ph type="body" sz="quarter" idx="13"/>
          </p:nvPr>
        </p:nvSpPr>
        <p:spPr>
          <a:xfrm>
            <a:off x="274640" y="1042679"/>
            <a:ext cx="9556884" cy="574675"/>
          </a:xfrm>
          <a:prstGeom prst="rect">
            <a:avLst/>
          </a:prstGeom>
        </p:spPr>
        <p:txBody>
          <a:bodyPr lIns="192024"/>
          <a:lstStyle>
            <a:lvl1pPr marL="0" indent="0">
              <a:buNone/>
              <a:defRPr lang="en-US" sz="2448" kern="1200" smtClean="0">
                <a:solidFill>
                  <a:schemeClr val="tx2"/>
                </a:solidFill>
                <a:latin typeface="+mj-lt"/>
                <a:ea typeface="+mn-ea"/>
                <a:cs typeface="+mn-cs"/>
              </a:defRPr>
            </a:lvl1pPr>
            <a:lvl2pPr marL="0" indent="0">
              <a:buNone/>
              <a:defRPr lang="en-US" sz="3169" kern="1200" smtClean="0">
                <a:solidFill>
                  <a:schemeClr val="bg1"/>
                </a:solidFill>
                <a:latin typeface="+mj-lt"/>
                <a:ea typeface="+mn-ea"/>
                <a:cs typeface="+mn-cs"/>
              </a:defRPr>
            </a:lvl2pPr>
            <a:lvl3pPr marL="0" indent="0">
              <a:buNone/>
              <a:defRPr lang="en-US" sz="3169" kern="1200" smtClean="0">
                <a:solidFill>
                  <a:schemeClr val="bg1"/>
                </a:solidFill>
                <a:latin typeface="+mj-lt"/>
                <a:ea typeface="+mn-ea"/>
                <a:cs typeface="+mn-cs"/>
              </a:defRPr>
            </a:lvl3pPr>
            <a:lvl4pPr marL="0" indent="0">
              <a:buNone/>
              <a:defRPr lang="en-US" sz="3169" kern="1200" smtClean="0">
                <a:solidFill>
                  <a:schemeClr val="bg1"/>
                </a:solidFill>
                <a:latin typeface="+mj-lt"/>
                <a:ea typeface="+mn-ea"/>
                <a:cs typeface="+mn-cs"/>
              </a:defRPr>
            </a:lvl4pPr>
            <a:lvl5pPr marL="0" indent="0">
              <a:buNone/>
              <a:defRPr lang="en-US" sz="3169" kern="1200">
                <a:solidFill>
                  <a:schemeClr val="bg1"/>
                </a:solidFill>
                <a:latin typeface="+mj-lt"/>
                <a:ea typeface="+mn-ea"/>
                <a:cs typeface="+mn-cs"/>
              </a:defRPr>
            </a:lvl5pPr>
          </a:lstStyle>
          <a:p>
            <a:pPr lvl="0"/>
            <a:r>
              <a:rPr lang="en-US" dirty="0"/>
              <a:t>Click to edit Master text styles</a:t>
            </a:r>
          </a:p>
        </p:txBody>
      </p:sp>
      <p:sp>
        <p:nvSpPr>
          <p:cNvPr id="3" name="Title 2"/>
          <p:cNvSpPr>
            <a:spLocks noGrp="1"/>
          </p:cNvSpPr>
          <p:nvPr>
            <p:ph type="title"/>
          </p:nvPr>
        </p:nvSpPr>
        <p:spPr>
          <a:xfrm>
            <a:off x="274321" y="292082"/>
            <a:ext cx="10296684" cy="789455"/>
          </a:xfrm>
          <a:prstGeom prst="rect">
            <a:avLst/>
          </a:prstGeom>
        </p:spPr>
        <p:txBody>
          <a:bodyPr/>
          <a:lstStyle>
            <a:lvl1pPr algn="l">
              <a:defRPr sz="4896">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1161187941"/>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1_Custom Layout">
    <p:bg>
      <p:bgPr>
        <a:solidFill>
          <a:srgbClr val="682A7A"/>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91394" y="3237306"/>
            <a:ext cx="2427426" cy="519915"/>
          </a:xfrm>
          <a:prstGeom prst="rect">
            <a:avLst/>
          </a:prstGeom>
        </p:spPr>
      </p:pic>
    </p:spTree>
    <p:extLst>
      <p:ext uri="{BB962C8B-B14F-4D97-AF65-F5344CB8AC3E}">
        <p14:creationId xmlns:p14="http://schemas.microsoft.com/office/powerpoint/2010/main" val="2414630435"/>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bwMode="white">
          <a:xfrm>
            <a:off x="274639" y="1212851"/>
            <a:ext cx="11887200" cy="2443746"/>
          </a:xfrm>
          <a:prstGeom prst="rect">
            <a:avLst/>
          </a:prstGeom>
        </p:spPr>
        <p:txBody>
          <a:bodyPr/>
          <a:lstStyle>
            <a:lvl1pPr marL="290137" indent="-290137">
              <a:buClr>
                <a:schemeClr val="tx1"/>
              </a:buClr>
              <a:buSzPct val="90000"/>
              <a:buFont typeface="Arial" pitchFamily="34" charset="0"/>
              <a:buChar char="•"/>
              <a:defRPr sz="3595">
                <a:gradFill>
                  <a:gsLst>
                    <a:gs pos="1250">
                      <a:schemeClr val="tx1"/>
                    </a:gs>
                    <a:gs pos="100000">
                      <a:schemeClr val="tx1"/>
                    </a:gs>
                  </a:gsLst>
                  <a:lin ang="5400000" scaled="0"/>
                </a:gradFill>
                <a:latin typeface="+mj-lt"/>
                <a:ea typeface="Segoe UI" pitchFamily="34" charset="0"/>
                <a:cs typeface="Segoe UI" pitchFamily="34" charset="0"/>
              </a:defRPr>
            </a:lvl1pPr>
            <a:lvl2pPr marL="570762" indent="-280625">
              <a:buClr>
                <a:schemeClr val="tx1"/>
              </a:buClr>
              <a:buSzPct val="90000"/>
              <a:buFont typeface="Arial" pitchFamily="34" charset="0"/>
              <a:buChar char="•"/>
              <a:defRPr sz="3195">
                <a:gradFill>
                  <a:gsLst>
                    <a:gs pos="1250">
                      <a:schemeClr val="tx1"/>
                    </a:gs>
                    <a:gs pos="100000">
                      <a:schemeClr val="tx1"/>
                    </a:gs>
                  </a:gsLst>
                  <a:lin ang="5400000" scaled="0"/>
                </a:gradFill>
                <a:latin typeface="+mj-lt"/>
                <a:ea typeface="Segoe UI" pitchFamily="34" charset="0"/>
                <a:cs typeface="Segoe UI" pitchFamily="34" charset="0"/>
              </a:defRPr>
            </a:lvl2pPr>
            <a:lvl3pPr marL="860900" indent="-290137">
              <a:buClr>
                <a:schemeClr val="tx1"/>
              </a:buClr>
              <a:buSzPct val="90000"/>
              <a:buFont typeface="Arial" pitchFamily="34" charset="0"/>
              <a:buChar char="•"/>
              <a:defRPr sz="2797">
                <a:gradFill>
                  <a:gsLst>
                    <a:gs pos="1250">
                      <a:schemeClr val="tx1"/>
                    </a:gs>
                    <a:gs pos="100000">
                      <a:schemeClr val="tx1"/>
                    </a:gs>
                  </a:gsLst>
                  <a:lin ang="5400000" scaled="0"/>
                </a:gradFill>
                <a:latin typeface="+mj-lt"/>
                <a:ea typeface="Segoe UI" pitchFamily="34" charset="0"/>
                <a:cs typeface="Segoe UI" pitchFamily="34" charset="0"/>
              </a:defRPr>
            </a:lvl3pPr>
            <a:lvl4pPr marL="1089204" indent="-228306">
              <a:buClr>
                <a:schemeClr val="tx1"/>
              </a:buClr>
              <a:buSzPct val="90000"/>
              <a:buFont typeface="Arial" pitchFamily="34" charset="0"/>
              <a:buChar char="•"/>
              <a:defRPr sz="2397">
                <a:gradFill>
                  <a:gsLst>
                    <a:gs pos="1250">
                      <a:schemeClr val="tx1"/>
                    </a:gs>
                    <a:gs pos="100000">
                      <a:schemeClr val="tx1"/>
                    </a:gs>
                  </a:gsLst>
                  <a:lin ang="5400000" scaled="0"/>
                </a:gradFill>
                <a:latin typeface="+mj-lt"/>
                <a:ea typeface="Segoe UI" pitchFamily="34" charset="0"/>
                <a:cs typeface="Segoe UI" pitchFamily="34" charset="0"/>
              </a:defRPr>
            </a:lvl4pPr>
            <a:lvl5pPr marL="1317509" indent="-228306">
              <a:buClr>
                <a:schemeClr val="tx1"/>
              </a:buClr>
              <a:buSzPct val="90000"/>
              <a:buFont typeface="Arial" pitchFamily="34" charset="0"/>
              <a:buChar char="•"/>
              <a:defRPr sz="1998">
                <a:gradFill>
                  <a:gsLst>
                    <a:gs pos="1250">
                      <a:schemeClr val="tx1"/>
                    </a:gs>
                    <a:gs pos="100000">
                      <a:schemeClr val="tx1"/>
                    </a:gs>
                  </a:gsLst>
                  <a:lin ang="5400000" scaled="0"/>
                </a:gradFill>
                <a:latin typeface="+mj-lt"/>
                <a:ea typeface="Segoe UI" pitchFamily="34" charset="0"/>
                <a:cs typeface="Segoe UI"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p:nvPr>
        </p:nvSpPr>
        <p:spPr>
          <a:xfrm>
            <a:off x="2" y="6363077"/>
            <a:ext cx="12436476" cy="631449"/>
          </a:xfrm>
          <a:prstGeom prst="rect">
            <a:avLst/>
          </a:prstGeom>
          <a:solidFill>
            <a:srgbClr val="FFFF99"/>
          </a:solidFill>
        </p:spPr>
        <p:txBody>
          <a:bodyPr lIns="155457" tIns="77729" rIns="155457" bIns="77729" anchor="b" anchorCtr="0">
            <a:noAutofit/>
          </a:bodyPr>
          <a:lstStyle>
            <a:lvl1pPr algn="r">
              <a:buFont typeface="Arial" pitchFamily="34" charset="0"/>
              <a:buNone/>
              <a:defRPr sz="2652"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Click to edit Master text styles</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71582954"/>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26681"/>
          </a:xfrm>
        </p:spPr>
        <p:txBody>
          <a:bodyPr wrap="square">
            <a:spAutoFit/>
          </a:bodyPr>
          <a:lstStyle>
            <a:lvl1pPr marL="0" indent="0">
              <a:spcBef>
                <a:spcPts val="1224"/>
              </a:spcBef>
              <a:buClr>
                <a:schemeClr val="tx1"/>
              </a:buClr>
              <a:buFont typeface="Wingdings" pitchFamily="2" charset="2"/>
              <a:buNone/>
              <a:defRPr sz="2800">
                <a:solidFill>
                  <a:srgbClr val="682A7A"/>
                </a:solidFill>
              </a:defRPr>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2800">
                <a:solidFill>
                  <a:srgbClr val="682A7A"/>
                </a:solidFill>
              </a:defRPr>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73977870"/>
      </p:ext>
    </p:extLst>
  </p:cSld>
  <p:clrMapOvr>
    <a:overrideClrMapping bg1="lt1" tx1="dk1" bg2="lt2" tx2="dk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slideLayout" Target="../slideLayouts/slideLayout40.xml"/><Relationship Id="rId18" Type="http://schemas.openxmlformats.org/officeDocument/2006/relationships/theme" Target="../theme/theme2.xml"/><Relationship Id="rId3" Type="http://schemas.openxmlformats.org/officeDocument/2006/relationships/slideLayout" Target="../slideLayouts/slideLayout30.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17" Type="http://schemas.openxmlformats.org/officeDocument/2006/relationships/slideLayout" Target="../slideLayouts/slideLayout44.xml"/><Relationship Id="rId2" Type="http://schemas.openxmlformats.org/officeDocument/2006/relationships/slideLayout" Target="../slideLayouts/slideLayout29.xml"/><Relationship Id="rId16" Type="http://schemas.openxmlformats.org/officeDocument/2006/relationships/slideLayout" Target="../slideLayouts/slideLayout43.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5" Type="http://schemas.openxmlformats.org/officeDocument/2006/relationships/slideLayout" Target="../slideLayouts/slideLayout32.xml"/><Relationship Id="rId15" Type="http://schemas.openxmlformats.org/officeDocument/2006/relationships/slideLayout" Target="../slideLayouts/slideLayout42.xml"/><Relationship Id="rId10" Type="http://schemas.openxmlformats.org/officeDocument/2006/relationships/slideLayout" Target="../slideLayouts/slideLayout37.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slideLayout" Target="../slideLayouts/slideLayout41.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57.xml"/><Relationship Id="rId18" Type="http://schemas.openxmlformats.org/officeDocument/2006/relationships/slideLayout" Target="../slideLayouts/slideLayout62.xml"/><Relationship Id="rId26" Type="http://schemas.openxmlformats.org/officeDocument/2006/relationships/slideLayout" Target="../slideLayouts/slideLayout70.xml"/><Relationship Id="rId39" Type="http://schemas.openxmlformats.org/officeDocument/2006/relationships/slideLayout" Target="../slideLayouts/slideLayout83.xml"/><Relationship Id="rId21" Type="http://schemas.openxmlformats.org/officeDocument/2006/relationships/slideLayout" Target="../slideLayouts/slideLayout65.xml"/><Relationship Id="rId34" Type="http://schemas.openxmlformats.org/officeDocument/2006/relationships/slideLayout" Target="../slideLayouts/slideLayout78.xml"/><Relationship Id="rId7" Type="http://schemas.openxmlformats.org/officeDocument/2006/relationships/slideLayout" Target="../slideLayouts/slideLayout51.xml"/><Relationship Id="rId2" Type="http://schemas.openxmlformats.org/officeDocument/2006/relationships/slideLayout" Target="../slideLayouts/slideLayout46.xml"/><Relationship Id="rId16" Type="http://schemas.openxmlformats.org/officeDocument/2006/relationships/slideLayout" Target="../slideLayouts/slideLayout60.xml"/><Relationship Id="rId20" Type="http://schemas.openxmlformats.org/officeDocument/2006/relationships/slideLayout" Target="../slideLayouts/slideLayout64.xml"/><Relationship Id="rId29" Type="http://schemas.openxmlformats.org/officeDocument/2006/relationships/slideLayout" Target="../slideLayouts/slideLayout73.xml"/><Relationship Id="rId41" Type="http://schemas.openxmlformats.org/officeDocument/2006/relationships/image" Target="../media/image8.png"/><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24" Type="http://schemas.openxmlformats.org/officeDocument/2006/relationships/slideLayout" Target="../slideLayouts/slideLayout68.xml"/><Relationship Id="rId32" Type="http://schemas.openxmlformats.org/officeDocument/2006/relationships/slideLayout" Target="../slideLayouts/slideLayout76.xml"/><Relationship Id="rId37" Type="http://schemas.openxmlformats.org/officeDocument/2006/relationships/slideLayout" Target="../slideLayouts/slideLayout81.xml"/><Relationship Id="rId40" Type="http://schemas.openxmlformats.org/officeDocument/2006/relationships/theme" Target="../theme/theme3.xml"/><Relationship Id="rId5" Type="http://schemas.openxmlformats.org/officeDocument/2006/relationships/slideLayout" Target="../slideLayouts/slideLayout49.xml"/><Relationship Id="rId15" Type="http://schemas.openxmlformats.org/officeDocument/2006/relationships/slideLayout" Target="../slideLayouts/slideLayout59.xml"/><Relationship Id="rId23" Type="http://schemas.openxmlformats.org/officeDocument/2006/relationships/slideLayout" Target="../slideLayouts/slideLayout67.xml"/><Relationship Id="rId28" Type="http://schemas.openxmlformats.org/officeDocument/2006/relationships/slideLayout" Target="../slideLayouts/slideLayout72.xml"/><Relationship Id="rId36" Type="http://schemas.openxmlformats.org/officeDocument/2006/relationships/slideLayout" Target="../slideLayouts/slideLayout80.xml"/><Relationship Id="rId10" Type="http://schemas.openxmlformats.org/officeDocument/2006/relationships/slideLayout" Target="../slideLayouts/slideLayout54.xml"/><Relationship Id="rId19" Type="http://schemas.openxmlformats.org/officeDocument/2006/relationships/slideLayout" Target="../slideLayouts/slideLayout63.xml"/><Relationship Id="rId31" Type="http://schemas.openxmlformats.org/officeDocument/2006/relationships/slideLayout" Target="../slideLayouts/slideLayout75.xml"/><Relationship Id="rId4" Type="http://schemas.openxmlformats.org/officeDocument/2006/relationships/slideLayout" Target="../slideLayouts/slideLayout48.xml"/><Relationship Id="rId9" Type="http://schemas.openxmlformats.org/officeDocument/2006/relationships/slideLayout" Target="../slideLayouts/slideLayout53.xml"/><Relationship Id="rId14" Type="http://schemas.openxmlformats.org/officeDocument/2006/relationships/slideLayout" Target="../slideLayouts/slideLayout58.xml"/><Relationship Id="rId22" Type="http://schemas.openxmlformats.org/officeDocument/2006/relationships/slideLayout" Target="../slideLayouts/slideLayout66.xml"/><Relationship Id="rId27" Type="http://schemas.openxmlformats.org/officeDocument/2006/relationships/slideLayout" Target="../slideLayouts/slideLayout71.xml"/><Relationship Id="rId30" Type="http://schemas.openxmlformats.org/officeDocument/2006/relationships/slideLayout" Target="../slideLayouts/slideLayout74.xml"/><Relationship Id="rId35" Type="http://schemas.openxmlformats.org/officeDocument/2006/relationships/slideLayout" Target="../slideLayouts/slideLayout79.xml"/><Relationship Id="rId8" Type="http://schemas.openxmlformats.org/officeDocument/2006/relationships/slideLayout" Target="../slideLayouts/slideLayout52.xml"/><Relationship Id="rId3" Type="http://schemas.openxmlformats.org/officeDocument/2006/relationships/slideLayout" Target="../slideLayouts/slideLayout47.xml"/><Relationship Id="rId12" Type="http://schemas.openxmlformats.org/officeDocument/2006/relationships/slideLayout" Target="../slideLayouts/slideLayout56.xml"/><Relationship Id="rId17" Type="http://schemas.openxmlformats.org/officeDocument/2006/relationships/slideLayout" Target="../slideLayouts/slideLayout61.xml"/><Relationship Id="rId25" Type="http://schemas.openxmlformats.org/officeDocument/2006/relationships/slideLayout" Target="../slideLayouts/slideLayout69.xml"/><Relationship Id="rId33" Type="http://schemas.openxmlformats.org/officeDocument/2006/relationships/slideLayout" Target="../slideLayouts/slideLayout77.xml"/><Relationship Id="rId38" Type="http://schemas.openxmlformats.org/officeDocument/2006/relationships/slideLayout" Target="../slideLayouts/slideLayout82.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86.xml"/><Relationship Id="rId2" Type="http://schemas.openxmlformats.org/officeDocument/2006/relationships/slideLayout" Target="../slideLayouts/slideLayout85.xml"/><Relationship Id="rId1" Type="http://schemas.openxmlformats.org/officeDocument/2006/relationships/slideLayout" Target="../slideLayouts/slideLayout84.xml"/><Relationship Id="rId6" Type="http://schemas.openxmlformats.org/officeDocument/2006/relationships/theme" Target="../theme/theme4.xml"/><Relationship Id="rId5" Type="http://schemas.openxmlformats.org/officeDocument/2006/relationships/slideLayout" Target="../slideLayouts/slideLayout88.xml"/><Relationship Id="rId4" Type="http://schemas.openxmlformats.org/officeDocument/2006/relationships/slideLayout" Target="../slideLayouts/slideLayout8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1926681"/>
          </a:xfrm>
          <a:prstGeom prst="rect">
            <a:avLst/>
          </a:prstGeom>
        </p:spPr>
        <p:txBody>
          <a:bodyPr vert="horz" wrap="square" lIns="146304" tIns="91440" rIns="146304" bIns="9144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5" name="Group 4"/>
          <p:cNvGrpSpPr/>
          <p:nvPr userDrawn="1"/>
        </p:nvGrpSpPr>
        <p:grpSpPr>
          <a:xfrm>
            <a:off x="12618967" y="0"/>
            <a:ext cx="952401" cy="5766966"/>
            <a:chOff x="12618967" y="0"/>
            <a:chExt cx="952401" cy="5766966"/>
          </a:xfrm>
        </p:grpSpPr>
        <p:sp>
          <p:nvSpPr>
            <p:cNvPr id="45" name="Rectangle 44"/>
            <p:cNvSpPr/>
            <p:nvPr userDrawn="1"/>
          </p:nvSpPr>
          <p:spPr bwMode="auto">
            <a:xfrm rot="5400000">
              <a:off x="12668354" y="29846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0 G:120 B:215</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rot="5400000">
              <a:off x="12668353" y="2131589"/>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32472" fontAlgn="base">
                <a:lnSpc>
                  <a:spcPct val="100000"/>
                </a:lnSpc>
                <a:spcBef>
                  <a:spcPct val="0"/>
                </a:spcBef>
                <a:spcAft>
                  <a:spcPct val="0"/>
                </a:spcAft>
              </a:pPr>
              <a:r>
                <a:rPr lang="en-US" sz="500" dirty="0">
                  <a:gradFill>
                    <a:gsLst>
                      <a:gs pos="7965">
                        <a:srgbClr val="000000"/>
                      </a:gs>
                      <a:gs pos="28319">
                        <a:srgbClr val="000000"/>
                      </a:gs>
                    </a:gsLst>
                    <a:lin ang="5400000" scaled="0"/>
                  </a:gradFill>
                  <a:ea typeface="Segoe UI" pitchFamily="34" charset="0"/>
                  <a:cs typeface="Segoe UI" pitchFamily="34" charset="0"/>
                </a:rPr>
                <a:t>R:</a:t>
              </a:r>
              <a:r>
                <a:rPr lang="en-US" sz="500" baseline="0" dirty="0">
                  <a:gradFill>
                    <a:gsLst>
                      <a:gs pos="7965">
                        <a:srgbClr val="000000"/>
                      </a:gs>
                      <a:gs pos="28319">
                        <a:srgbClr val="000000"/>
                      </a:gs>
                    </a:gsLst>
                    <a:lin ang="5400000" scaled="0"/>
                  </a:gradFill>
                  <a:ea typeface="Segoe UI" pitchFamily="34" charset="0"/>
                  <a:cs typeface="Segoe UI" pitchFamily="34" charset="0"/>
                </a:rPr>
                <a:t>0 G:188 B:242</a:t>
              </a:r>
              <a:endParaRPr lang="en-US" sz="500" dirty="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rot="5400000">
              <a:off x="12328885" y="298467"/>
              <a:ext cx="869930" cy="289766"/>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32472" fontAlgn="base">
                <a:lnSpc>
                  <a:spcPct val="100000"/>
                </a:lnSpc>
                <a:spcBef>
                  <a:spcPct val="0"/>
                </a:spcBef>
                <a:spcAft>
                  <a:spcPct val="0"/>
                </a:spcAft>
              </a:pPr>
              <a:r>
                <a:rPr lang="en-US" sz="500" dirty="0">
                  <a:gradFill>
                    <a:gsLst>
                      <a:gs pos="92035">
                        <a:srgbClr val="505050"/>
                      </a:gs>
                      <a:gs pos="27000">
                        <a:srgbClr val="505050"/>
                      </a:gs>
                    </a:gsLst>
                    <a:lin ang="5400000" scaled="0"/>
                  </a:gradFill>
                  <a:ea typeface="Segoe UI" pitchFamily="34" charset="0"/>
                  <a:cs typeface="Segoe UI" pitchFamily="34" charset="0"/>
                </a:rPr>
                <a:t>R:</a:t>
              </a:r>
              <a:r>
                <a:rPr lang="en-US" sz="500" baseline="0" dirty="0">
                  <a:gradFill>
                    <a:gsLst>
                      <a:gs pos="92035">
                        <a:srgbClr val="505050"/>
                      </a:gs>
                      <a:gs pos="27000">
                        <a:srgbClr val="505050"/>
                      </a:gs>
                    </a:gsLst>
                    <a:lin ang="5400000" scaled="0"/>
                  </a:gradFill>
                  <a:ea typeface="Segoe UI" pitchFamily="34" charset="0"/>
                  <a:cs typeface="Segoe UI" pitchFamily="34" charset="0"/>
                </a:rPr>
                <a:t>210 G:210 B:210</a:t>
              </a:r>
              <a:endParaRPr lang="en-US" sz="500" dirty="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rot="5400000">
              <a:off x="12668355" y="1217189"/>
              <a:ext cx="869930" cy="289766"/>
            </a:xfrm>
            <a:prstGeom prst="rect">
              <a:avLst/>
            </a:prstGeom>
            <a:solidFill>
              <a:srgbClr val="682A7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32472"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R:92</a:t>
              </a:r>
              <a:r>
                <a:rPr lang="en-US" sz="500" baseline="0" dirty="0">
                  <a:gradFill>
                    <a:gsLst>
                      <a:gs pos="0">
                        <a:srgbClr val="FFFFFF"/>
                      </a:gs>
                      <a:gs pos="100000">
                        <a:srgbClr val="FFFFFF"/>
                      </a:gs>
                    </a:gsLst>
                    <a:lin ang="5400000" scaled="0"/>
                  </a:gradFill>
                  <a:ea typeface="Segoe UI" pitchFamily="34" charset="0"/>
                  <a:cs typeface="Segoe UI" pitchFamily="34" charset="0"/>
                </a:rPr>
                <a:t> G:45 B:145</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rot="5400000">
              <a:off x="12328885" y="2124877"/>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80 G:80 B:80</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rot="5400000">
              <a:off x="12328886" y="1217189"/>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115 G:115 B:115</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33" name="Rectangle 32"/>
            <p:cNvSpPr/>
            <p:nvPr userDrawn="1"/>
          </p:nvSpPr>
          <p:spPr bwMode="auto">
            <a:xfrm rot="5400000">
              <a:off x="12328887" y="4272718"/>
              <a:ext cx="869930" cy="289766"/>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solidFill>
                    <a:srgbClr val="000000"/>
                  </a:solidFill>
                  <a:latin typeface="+mn-lt"/>
                  <a:ea typeface="Segoe UI" pitchFamily="34" charset="0"/>
                  <a:cs typeface="Segoe UI" pitchFamily="34" charset="0"/>
                </a:rPr>
                <a:t>Yellow</a:t>
              </a:r>
            </a:p>
            <a:p>
              <a:pPr marL="0" algn="l" defTabSz="932472" rtl="0" eaLnBrk="1" fontAlgn="base" latinLnBrk="0" hangingPunct="1">
                <a:lnSpc>
                  <a:spcPct val="100000"/>
                </a:lnSpc>
                <a:spcBef>
                  <a:spcPct val="0"/>
                </a:spcBef>
                <a:spcAft>
                  <a:spcPct val="0"/>
                </a:spcAft>
              </a:pPr>
              <a:r>
                <a:rPr lang="en-US" sz="500" kern="1200" dirty="0">
                  <a:solidFill>
                    <a:srgbClr val="000000"/>
                  </a:solidFill>
                  <a:latin typeface="+mn-lt"/>
                  <a:ea typeface="Segoe UI" pitchFamily="34" charset="0"/>
                  <a:cs typeface="Segoe UI" pitchFamily="34" charset="0"/>
                </a:rPr>
                <a:t>R:255 G:185 B:0</a:t>
              </a:r>
            </a:p>
          </p:txBody>
        </p:sp>
        <p:sp>
          <p:nvSpPr>
            <p:cNvPr id="34" name="Rectangle 33"/>
            <p:cNvSpPr/>
            <p:nvPr userDrawn="1"/>
          </p:nvSpPr>
          <p:spPr bwMode="auto">
            <a:xfrm rot="5400000">
              <a:off x="12328887" y="5187118"/>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rot="5400000">
              <a:off x="12668354" y="2131590"/>
              <a:ext cx="869930" cy="289766"/>
            </a:xfrm>
            <a:prstGeom prst="rect">
              <a:avLst/>
            </a:prstGeom>
            <a:solidFill>
              <a:srgbClr val="7549A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Teal</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R:0</a:t>
              </a:r>
              <a:r>
                <a:rPr lang="en-US" sz="500" baseline="0" dirty="0">
                  <a:gradFill>
                    <a:gsLst>
                      <a:gs pos="2092">
                        <a:srgbClr val="F8F8F8"/>
                      </a:gs>
                      <a:gs pos="10042">
                        <a:srgbClr val="F8F8F8"/>
                      </a:gs>
                    </a:gsLst>
                    <a:lin ang="5400000" scaled="0"/>
                  </a:gradFill>
                  <a:ea typeface="Segoe UI" pitchFamily="34" charset="0"/>
                  <a:cs typeface="Segoe UI" pitchFamily="34" charset="0"/>
                </a:rPr>
                <a:t> G:130 B:114</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28" name="TextBox 27"/>
            <p:cNvSpPr txBox="1"/>
            <p:nvPr userDrawn="1"/>
          </p:nvSpPr>
          <p:spPr>
            <a:xfrm rot="5400000">
              <a:off x="12988035" y="260168"/>
              <a:ext cx="843501" cy="32316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2070" y="4230580"/>
              <a:ext cx="2656496" cy="32316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Secondary colors (use only when</a:t>
              </a:r>
              <a:r>
                <a:rPr lang="en-US" sz="1000" baseline="0" dirty="0">
                  <a:gradFill>
                    <a:gsLst>
                      <a:gs pos="2917">
                        <a:schemeClr val="tx1"/>
                      </a:gs>
                      <a:gs pos="30000">
                        <a:schemeClr val="tx1"/>
                      </a:gs>
                    </a:gsLst>
                    <a:lin ang="5400000" scaled="0"/>
                  </a:gradFill>
                </a:rPr>
                <a:t> necessary)</a:t>
              </a:r>
              <a:endParaRPr lang="en-US" sz="1000" dirty="0">
                <a:gradFill>
                  <a:gsLst>
                    <a:gs pos="2917">
                      <a:schemeClr val="tx1"/>
                    </a:gs>
                    <a:gs pos="30000">
                      <a:schemeClr val="tx1"/>
                    </a:gs>
                  </a:gsLst>
                  <a:lin ang="5400000" scaled="0"/>
                </a:gradFill>
              </a:endParaRPr>
            </a:p>
          </p:txBody>
        </p:sp>
        <p:sp>
          <p:nvSpPr>
            <p:cNvPr id="19" name="Rectangle 18"/>
            <p:cNvSpPr/>
            <p:nvPr userDrawn="1"/>
          </p:nvSpPr>
          <p:spPr bwMode="auto">
            <a:xfrm rot="5400000">
              <a:off x="12328885" y="3356233"/>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32472" fontAlgn="base">
                <a:lnSpc>
                  <a:spcPct val="100000"/>
                </a:lnSpc>
                <a:spcBef>
                  <a:spcPct val="0"/>
                </a:spcBef>
                <a:spcAft>
                  <a:spcPct val="0"/>
                </a:spcAft>
              </a:pPr>
              <a:r>
                <a:rPr lang="en-US" sz="500" dirty="0">
                  <a:gradFill>
                    <a:gsLst>
                      <a:gs pos="7965">
                        <a:srgbClr val="000000"/>
                      </a:gs>
                      <a:gs pos="28319">
                        <a:srgbClr val="000000"/>
                      </a:gs>
                    </a:gsLst>
                    <a:lin ang="5400000" scaled="0"/>
                  </a:gradFill>
                  <a:ea typeface="Segoe UI" pitchFamily="34" charset="0"/>
                  <a:cs typeface="Segoe UI" pitchFamily="34" charset="0"/>
                </a:rPr>
                <a:t>R:</a:t>
              </a:r>
              <a:r>
                <a:rPr lang="en-US" sz="500" baseline="0" dirty="0">
                  <a:gradFill>
                    <a:gsLst>
                      <a:gs pos="7965">
                        <a:srgbClr val="000000"/>
                      </a:gs>
                      <a:gs pos="28319">
                        <a:srgbClr val="000000"/>
                      </a:gs>
                    </a:gsLst>
                    <a:lin ang="5400000" scaled="0"/>
                  </a:gradFill>
                  <a:ea typeface="Segoe UI" pitchFamily="34" charset="0"/>
                  <a:cs typeface="Segoe UI" pitchFamily="34" charset="0"/>
                </a:rPr>
                <a:t>0 G:188 B:242</a:t>
              </a:r>
              <a:endParaRPr lang="en-US" sz="500" dirty="0">
                <a:gradFill>
                  <a:gsLst>
                    <a:gs pos="7965">
                      <a:srgbClr val="000000"/>
                    </a:gs>
                    <a:gs pos="28319">
                      <a:srgbClr val="000000"/>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300" r:id="rId1"/>
    <p:sldLayoutId id="2147484318" r:id="rId2"/>
    <p:sldLayoutId id="2147484341" r:id="rId3"/>
    <p:sldLayoutId id="2147484342" r:id="rId4"/>
    <p:sldLayoutId id="2147484295" r:id="rId5"/>
    <p:sldLayoutId id="2147484240" r:id="rId6"/>
    <p:sldLayoutId id="2147484296" r:id="rId7"/>
    <p:sldLayoutId id="2147484241" r:id="rId8"/>
    <p:sldLayoutId id="2147484297" r:id="rId9"/>
    <p:sldLayoutId id="2147484244" r:id="rId10"/>
    <p:sldLayoutId id="2147484298" r:id="rId11"/>
    <p:sldLayoutId id="2147484245" r:id="rId12"/>
    <p:sldLayoutId id="2147484247" r:id="rId13"/>
    <p:sldLayoutId id="2147484337" r:id="rId14"/>
    <p:sldLayoutId id="2147484249" r:id="rId15"/>
    <p:sldLayoutId id="2147484301" r:id="rId16"/>
    <p:sldLayoutId id="2147484252" r:id="rId17"/>
    <p:sldLayoutId id="2147484251" r:id="rId18"/>
    <p:sldLayoutId id="2147484257" r:id="rId19"/>
    <p:sldLayoutId id="2147484364" r:id="rId20"/>
    <p:sldLayoutId id="2147484365" r:id="rId21"/>
    <p:sldLayoutId id="2147484258" r:id="rId22"/>
    <p:sldLayoutId id="2147484260" r:id="rId23"/>
    <p:sldLayoutId id="2147484345" r:id="rId24"/>
    <p:sldLayoutId id="2147484363" r:id="rId25"/>
    <p:sldLayoutId id="2147484263" r:id="rId26"/>
    <p:sldLayoutId id="2147484412" r:id="rId27"/>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28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dirty="0"/>
              <a:t>Click to edit Master text styles</a:t>
            </a:r>
          </a:p>
          <a:p>
            <a:pPr marL="584200" marR="0" lvl="1" indent="-2413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dirty="0"/>
              <a:t>Second level</a:t>
            </a:r>
          </a:p>
          <a:p>
            <a:pPr lvl="2"/>
            <a:r>
              <a:rPr lang="en-US" dirty="0"/>
              <a:t>Third level</a:t>
            </a:r>
          </a:p>
          <a:p>
            <a:pPr lvl="3"/>
            <a:r>
              <a:rPr lang="en-US" dirty="0"/>
              <a:t>Fourth level</a:t>
            </a:r>
          </a:p>
          <a:p>
            <a:pPr lvl="4"/>
            <a:r>
              <a:rPr lang="en-US" dirty="0"/>
              <a:t>Fifth level</a:t>
            </a:r>
          </a:p>
        </p:txBody>
      </p:sp>
      <p:grpSp>
        <p:nvGrpSpPr>
          <p:cNvPr id="33" name="Group 32"/>
          <p:cNvGrpSpPr/>
          <p:nvPr userDrawn="1"/>
        </p:nvGrpSpPr>
        <p:grpSpPr>
          <a:xfrm>
            <a:off x="12618967" y="0"/>
            <a:ext cx="952401" cy="5766966"/>
            <a:chOff x="12618967" y="0"/>
            <a:chExt cx="952401" cy="5766966"/>
          </a:xfrm>
        </p:grpSpPr>
        <p:sp>
          <p:nvSpPr>
            <p:cNvPr id="34" name="Rectangle 33"/>
            <p:cNvSpPr/>
            <p:nvPr userDrawn="1"/>
          </p:nvSpPr>
          <p:spPr bwMode="auto">
            <a:xfrm rot="5400000">
              <a:off x="12668354" y="29846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0 G:120 B:215</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35" name="Rectangle 34"/>
            <p:cNvSpPr/>
            <p:nvPr userDrawn="1"/>
          </p:nvSpPr>
          <p:spPr bwMode="auto">
            <a:xfrm rot="5400000">
              <a:off x="12668353" y="2131589"/>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32472" fontAlgn="base">
                <a:lnSpc>
                  <a:spcPct val="100000"/>
                </a:lnSpc>
                <a:spcBef>
                  <a:spcPct val="0"/>
                </a:spcBef>
                <a:spcAft>
                  <a:spcPct val="0"/>
                </a:spcAft>
              </a:pPr>
              <a:r>
                <a:rPr lang="en-US" sz="500" dirty="0">
                  <a:gradFill>
                    <a:gsLst>
                      <a:gs pos="7965">
                        <a:srgbClr val="000000"/>
                      </a:gs>
                      <a:gs pos="28319">
                        <a:srgbClr val="000000"/>
                      </a:gs>
                    </a:gsLst>
                    <a:lin ang="5400000" scaled="0"/>
                  </a:gradFill>
                  <a:ea typeface="Segoe UI" pitchFamily="34" charset="0"/>
                  <a:cs typeface="Segoe UI" pitchFamily="34" charset="0"/>
                </a:rPr>
                <a:t>R:</a:t>
              </a:r>
              <a:r>
                <a:rPr lang="en-US" sz="500" baseline="0" dirty="0">
                  <a:gradFill>
                    <a:gsLst>
                      <a:gs pos="7965">
                        <a:srgbClr val="000000"/>
                      </a:gs>
                      <a:gs pos="28319">
                        <a:srgbClr val="000000"/>
                      </a:gs>
                    </a:gsLst>
                    <a:lin ang="5400000" scaled="0"/>
                  </a:gradFill>
                  <a:ea typeface="Segoe UI" pitchFamily="34" charset="0"/>
                  <a:cs typeface="Segoe UI" pitchFamily="34" charset="0"/>
                </a:rPr>
                <a:t>0 G:188 B:242</a:t>
              </a:r>
              <a:endParaRPr lang="en-US" sz="500" dirty="0">
                <a:gradFill>
                  <a:gsLst>
                    <a:gs pos="7965">
                      <a:srgbClr val="000000"/>
                    </a:gs>
                    <a:gs pos="28319">
                      <a:srgbClr val="000000"/>
                    </a:gs>
                  </a:gsLst>
                  <a:lin ang="5400000" scaled="0"/>
                </a:gradFill>
                <a:ea typeface="Segoe UI" pitchFamily="34" charset="0"/>
                <a:cs typeface="Segoe UI" pitchFamily="34" charset="0"/>
              </a:endParaRPr>
            </a:p>
          </p:txBody>
        </p:sp>
        <p:sp>
          <p:nvSpPr>
            <p:cNvPr id="36" name="Rectangle 35"/>
            <p:cNvSpPr/>
            <p:nvPr userDrawn="1"/>
          </p:nvSpPr>
          <p:spPr bwMode="auto">
            <a:xfrm rot="5400000">
              <a:off x="12328885" y="298467"/>
              <a:ext cx="869930" cy="289766"/>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32472" fontAlgn="base">
                <a:lnSpc>
                  <a:spcPct val="100000"/>
                </a:lnSpc>
                <a:spcBef>
                  <a:spcPct val="0"/>
                </a:spcBef>
                <a:spcAft>
                  <a:spcPct val="0"/>
                </a:spcAft>
              </a:pPr>
              <a:r>
                <a:rPr lang="en-US" sz="500" dirty="0">
                  <a:gradFill>
                    <a:gsLst>
                      <a:gs pos="92035">
                        <a:srgbClr val="505050"/>
                      </a:gs>
                      <a:gs pos="27000">
                        <a:srgbClr val="505050"/>
                      </a:gs>
                    </a:gsLst>
                    <a:lin ang="5400000" scaled="0"/>
                  </a:gradFill>
                  <a:ea typeface="Segoe UI" pitchFamily="34" charset="0"/>
                  <a:cs typeface="Segoe UI" pitchFamily="34" charset="0"/>
                </a:rPr>
                <a:t>R:</a:t>
              </a:r>
              <a:r>
                <a:rPr lang="en-US" sz="500" baseline="0" dirty="0">
                  <a:gradFill>
                    <a:gsLst>
                      <a:gs pos="92035">
                        <a:srgbClr val="505050"/>
                      </a:gs>
                      <a:gs pos="27000">
                        <a:srgbClr val="505050"/>
                      </a:gs>
                    </a:gsLst>
                    <a:lin ang="5400000" scaled="0"/>
                  </a:gradFill>
                  <a:ea typeface="Segoe UI" pitchFamily="34" charset="0"/>
                  <a:cs typeface="Segoe UI" pitchFamily="34" charset="0"/>
                </a:rPr>
                <a:t>210 G:210 B:210</a:t>
              </a:r>
              <a:endParaRPr lang="en-US" sz="500" dirty="0">
                <a:gradFill>
                  <a:gsLst>
                    <a:gs pos="92035">
                      <a:srgbClr val="505050"/>
                    </a:gs>
                    <a:gs pos="27000">
                      <a:srgbClr val="505050"/>
                    </a:gs>
                  </a:gsLst>
                  <a:lin ang="5400000" scaled="0"/>
                </a:gradFill>
                <a:ea typeface="Segoe UI" pitchFamily="34" charset="0"/>
                <a:cs typeface="Segoe UI" pitchFamily="34" charset="0"/>
              </a:endParaRPr>
            </a:p>
          </p:txBody>
        </p:sp>
        <p:sp>
          <p:nvSpPr>
            <p:cNvPr id="37" name="Rectangle 36"/>
            <p:cNvSpPr/>
            <p:nvPr userDrawn="1"/>
          </p:nvSpPr>
          <p:spPr bwMode="auto">
            <a:xfrm rot="5400000">
              <a:off x="12668355" y="1217189"/>
              <a:ext cx="869930" cy="289766"/>
            </a:xfrm>
            <a:prstGeom prst="rect">
              <a:avLst/>
            </a:prstGeom>
            <a:solidFill>
              <a:srgbClr val="682A7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32472"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R:92</a:t>
              </a:r>
              <a:r>
                <a:rPr lang="en-US" sz="500" baseline="0" dirty="0">
                  <a:gradFill>
                    <a:gsLst>
                      <a:gs pos="0">
                        <a:srgbClr val="FFFFFF"/>
                      </a:gs>
                      <a:gs pos="100000">
                        <a:srgbClr val="FFFFFF"/>
                      </a:gs>
                    </a:gsLst>
                    <a:lin ang="5400000" scaled="0"/>
                  </a:gradFill>
                  <a:ea typeface="Segoe UI" pitchFamily="34" charset="0"/>
                  <a:cs typeface="Segoe UI" pitchFamily="34" charset="0"/>
                </a:rPr>
                <a:t> G:45 B:145</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38" name="Rectangle 37"/>
            <p:cNvSpPr/>
            <p:nvPr userDrawn="1"/>
          </p:nvSpPr>
          <p:spPr bwMode="auto">
            <a:xfrm rot="5400000">
              <a:off x="12328885" y="2124877"/>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80 G:80 B:80</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39" name="Rectangle 38"/>
            <p:cNvSpPr/>
            <p:nvPr userDrawn="1"/>
          </p:nvSpPr>
          <p:spPr bwMode="auto">
            <a:xfrm rot="5400000">
              <a:off x="12328886" y="1217189"/>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115 G:115 B:115</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40" name="Rectangle 39"/>
            <p:cNvSpPr/>
            <p:nvPr userDrawn="1"/>
          </p:nvSpPr>
          <p:spPr bwMode="auto">
            <a:xfrm rot="5400000">
              <a:off x="12328887" y="4272718"/>
              <a:ext cx="869930" cy="289766"/>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solidFill>
                    <a:srgbClr val="000000"/>
                  </a:solidFill>
                  <a:latin typeface="+mn-lt"/>
                  <a:ea typeface="Segoe UI" pitchFamily="34" charset="0"/>
                  <a:cs typeface="Segoe UI" pitchFamily="34" charset="0"/>
                </a:rPr>
                <a:t>Yellow</a:t>
              </a:r>
            </a:p>
            <a:p>
              <a:pPr marL="0" algn="l" defTabSz="932472" rtl="0" eaLnBrk="1" fontAlgn="base" latinLnBrk="0" hangingPunct="1">
                <a:lnSpc>
                  <a:spcPct val="100000"/>
                </a:lnSpc>
                <a:spcBef>
                  <a:spcPct val="0"/>
                </a:spcBef>
                <a:spcAft>
                  <a:spcPct val="0"/>
                </a:spcAft>
              </a:pPr>
              <a:r>
                <a:rPr lang="en-US" sz="500" kern="1200" dirty="0">
                  <a:solidFill>
                    <a:srgbClr val="000000"/>
                  </a:solidFill>
                  <a:latin typeface="+mn-lt"/>
                  <a:ea typeface="Segoe UI" pitchFamily="34" charset="0"/>
                  <a:cs typeface="Segoe UI" pitchFamily="34" charset="0"/>
                </a:rPr>
                <a:t>R:255 G:185 B:0</a:t>
              </a:r>
            </a:p>
          </p:txBody>
        </p:sp>
        <p:sp>
          <p:nvSpPr>
            <p:cNvPr id="41" name="Rectangle 40"/>
            <p:cNvSpPr/>
            <p:nvPr userDrawn="1"/>
          </p:nvSpPr>
          <p:spPr bwMode="auto">
            <a:xfrm rot="5400000">
              <a:off x="12328887" y="5187118"/>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216 G:59 B:1</a:t>
              </a:r>
            </a:p>
          </p:txBody>
        </p:sp>
        <p:sp>
          <p:nvSpPr>
            <p:cNvPr id="42" name="Rectangle 41"/>
            <p:cNvSpPr/>
            <p:nvPr userDrawn="1"/>
          </p:nvSpPr>
          <p:spPr bwMode="auto">
            <a:xfrm rot="5400000">
              <a:off x="12668354" y="2131590"/>
              <a:ext cx="869930" cy="289766"/>
            </a:xfrm>
            <a:prstGeom prst="rect">
              <a:avLst/>
            </a:prstGeom>
            <a:solidFill>
              <a:srgbClr val="7549A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Teal</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R:0</a:t>
              </a:r>
              <a:r>
                <a:rPr lang="en-US" sz="500" baseline="0" dirty="0">
                  <a:gradFill>
                    <a:gsLst>
                      <a:gs pos="2092">
                        <a:srgbClr val="F8F8F8"/>
                      </a:gs>
                      <a:gs pos="10042">
                        <a:srgbClr val="F8F8F8"/>
                      </a:gs>
                    </a:gsLst>
                    <a:lin ang="5400000" scaled="0"/>
                  </a:gradFill>
                  <a:ea typeface="Segoe UI" pitchFamily="34" charset="0"/>
                  <a:cs typeface="Segoe UI" pitchFamily="34" charset="0"/>
                </a:rPr>
                <a:t> G:130 B:114</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43" name="TextBox 42"/>
            <p:cNvSpPr txBox="1"/>
            <p:nvPr userDrawn="1"/>
          </p:nvSpPr>
          <p:spPr>
            <a:xfrm rot="5400000">
              <a:off x="12988035" y="260168"/>
              <a:ext cx="843501" cy="32316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Main colors</a:t>
              </a:r>
            </a:p>
          </p:txBody>
        </p:sp>
        <p:sp>
          <p:nvSpPr>
            <p:cNvPr id="44" name="TextBox 43"/>
            <p:cNvSpPr txBox="1"/>
            <p:nvPr userDrawn="1"/>
          </p:nvSpPr>
          <p:spPr>
            <a:xfrm rot="5400000">
              <a:off x="11742070" y="4230580"/>
              <a:ext cx="2656496" cy="32316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Secondary colors (use only when</a:t>
              </a:r>
              <a:r>
                <a:rPr lang="en-US" sz="1000" baseline="0" dirty="0">
                  <a:gradFill>
                    <a:gsLst>
                      <a:gs pos="2917">
                        <a:schemeClr val="tx1"/>
                      </a:gs>
                      <a:gs pos="30000">
                        <a:schemeClr val="tx1"/>
                      </a:gs>
                    </a:gsLst>
                    <a:lin ang="5400000" scaled="0"/>
                  </a:gradFill>
                </a:rPr>
                <a:t> necessary)</a:t>
              </a:r>
              <a:endParaRPr lang="en-US" sz="1000" dirty="0">
                <a:gradFill>
                  <a:gsLst>
                    <a:gs pos="2917">
                      <a:schemeClr val="tx1"/>
                    </a:gs>
                    <a:gs pos="30000">
                      <a:schemeClr val="tx1"/>
                    </a:gs>
                  </a:gsLst>
                  <a:lin ang="5400000" scaled="0"/>
                </a:gradFill>
              </a:endParaRPr>
            </a:p>
          </p:txBody>
        </p:sp>
        <p:sp>
          <p:nvSpPr>
            <p:cNvPr id="45" name="Rectangle 44"/>
            <p:cNvSpPr/>
            <p:nvPr userDrawn="1"/>
          </p:nvSpPr>
          <p:spPr bwMode="auto">
            <a:xfrm rot="5400000">
              <a:off x="12328885" y="3356233"/>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32472" fontAlgn="base">
                <a:lnSpc>
                  <a:spcPct val="100000"/>
                </a:lnSpc>
                <a:spcBef>
                  <a:spcPct val="0"/>
                </a:spcBef>
                <a:spcAft>
                  <a:spcPct val="0"/>
                </a:spcAft>
              </a:pPr>
              <a:r>
                <a:rPr lang="en-US" sz="500" dirty="0">
                  <a:gradFill>
                    <a:gsLst>
                      <a:gs pos="7965">
                        <a:srgbClr val="000000"/>
                      </a:gs>
                      <a:gs pos="28319">
                        <a:srgbClr val="000000"/>
                      </a:gs>
                    </a:gsLst>
                    <a:lin ang="5400000" scaled="0"/>
                  </a:gradFill>
                  <a:ea typeface="Segoe UI" pitchFamily="34" charset="0"/>
                  <a:cs typeface="Segoe UI" pitchFamily="34" charset="0"/>
                </a:rPr>
                <a:t>R:</a:t>
              </a:r>
              <a:r>
                <a:rPr lang="en-US" sz="500" baseline="0" dirty="0">
                  <a:gradFill>
                    <a:gsLst>
                      <a:gs pos="7965">
                        <a:srgbClr val="000000"/>
                      </a:gs>
                      <a:gs pos="28319">
                        <a:srgbClr val="000000"/>
                      </a:gs>
                    </a:gsLst>
                    <a:lin ang="5400000" scaled="0"/>
                  </a:gradFill>
                  <a:ea typeface="Segoe UI" pitchFamily="34" charset="0"/>
                  <a:cs typeface="Segoe UI" pitchFamily="34" charset="0"/>
                </a:rPr>
                <a:t>0 G:188 B:242</a:t>
              </a:r>
              <a:endParaRPr lang="en-US" sz="500" dirty="0">
                <a:gradFill>
                  <a:gsLst>
                    <a:gs pos="7965">
                      <a:srgbClr val="000000"/>
                    </a:gs>
                    <a:gs pos="28319">
                      <a:srgbClr val="000000"/>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460120779"/>
      </p:ext>
    </p:extLst>
  </p:cSld>
  <p:clrMap bg1="dk1" tx1="lt1" bg2="dk2" tx2="lt2" accent1="accent1" accent2="accent2" accent3="accent3" accent4="accent4" accent5="accent5" accent6="accent6" hlink="hlink" folHlink="folHlink"/>
  <p:sldLayoutIdLst>
    <p:sldLayoutId id="2147484339" r:id="rId1"/>
    <p:sldLayoutId id="2147484340" r:id="rId2"/>
    <p:sldLayoutId id="2147484311" r:id="rId3"/>
    <p:sldLayoutId id="2147484312" r:id="rId4"/>
    <p:sldLayoutId id="2147484313" r:id="rId5"/>
    <p:sldLayoutId id="2147484314" r:id="rId6"/>
    <p:sldLayoutId id="2147484315" r:id="rId7"/>
    <p:sldLayoutId id="2147484316" r:id="rId8"/>
    <p:sldLayoutId id="2147484327" r:id="rId9"/>
    <p:sldLayoutId id="2147484328" r:id="rId10"/>
    <p:sldLayoutId id="2147484329" r:id="rId11"/>
    <p:sldLayoutId id="2147484330" r:id="rId12"/>
    <p:sldLayoutId id="2147484317" r:id="rId13"/>
    <p:sldLayoutId id="2147484332" r:id="rId14"/>
    <p:sldLayoutId id="2147484334" r:id="rId15"/>
    <p:sldLayoutId id="2147484347" r:id="rId16"/>
    <p:sldLayoutId id="2147484336" r:id="rId17"/>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4000" kern="1200" spc="0" baseline="0" dirty="0" smtClean="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2F2F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0" y="295277"/>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1" y="1212851"/>
            <a:ext cx="11887197" cy="2094039"/>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41" cstate="email">
            <a:extLst>
              <a:ext uri="{28A0092B-C50C-407E-A947-70E740481C1C}">
                <a14:useLocalDpi xmlns:a14="http://schemas.microsoft.com/office/drawing/2010/main" val="0"/>
              </a:ext>
            </a:extLst>
          </a:blip>
          <a:stretch>
            <a:fillRect/>
          </a:stretch>
        </p:blipFill>
        <p:spPr>
          <a:xfrm rot="5400000">
            <a:off x="10532397" y="1944336"/>
            <a:ext cx="4298019" cy="409351"/>
          </a:xfrm>
          <a:prstGeom prst="rect">
            <a:avLst/>
          </a:prstGeom>
        </p:spPr>
      </p:pic>
    </p:spTree>
    <p:extLst>
      <p:ext uri="{BB962C8B-B14F-4D97-AF65-F5344CB8AC3E}">
        <p14:creationId xmlns:p14="http://schemas.microsoft.com/office/powerpoint/2010/main" val="2342487519"/>
      </p:ext>
    </p:extLst>
  </p:cSld>
  <p:clrMap bg1="dk1" tx1="lt1" bg2="dk2" tx2="lt2" accent1="accent1" accent2="accent2" accent3="accent3" accent4="accent4" accent5="accent5" accent6="accent6" hlink="hlink" folHlink="folHlink"/>
  <p:sldLayoutIdLst>
    <p:sldLayoutId id="2147484367" r:id="rId1"/>
    <p:sldLayoutId id="2147484368" r:id="rId2"/>
    <p:sldLayoutId id="2147484369" r:id="rId3"/>
    <p:sldLayoutId id="2147484370" r:id="rId4"/>
    <p:sldLayoutId id="2147484371" r:id="rId5"/>
    <p:sldLayoutId id="2147484372" r:id="rId6"/>
    <p:sldLayoutId id="2147484373" r:id="rId7"/>
    <p:sldLayoutId id="2147484374" r:id="rId8"/>
    <p:sldLayoutId id="2147484375" r:id="rId9"/>
    <p:sldLayoutId id="2147484376" r:id="rId10"/>
    <p:sldLayoutId id="2147484377" r:id="rId11"/>
    <p:sldLayoutId id="2147484378" r:id="rId12"/>
    <p:sldLayoutId id="2147484379" r:id="rId13"/>
    <p:sldLayoutId id="2147484380" r:id="rId14"/>
    <p:sldLayoutId id="2147484381" r:id="rId15"/>
    <p:sldLayoutId id="2147484382" r:id="rId16"/>
    <p:sldLayoutId id="2147484383" r:id="rId17"/>
    <p:sldLayoutId id="2147484384" r:id="rId18"/>
    <p:sldLayoutId id="2147484385" r:id="rId19"/>
    <p:sldLayoutId id="2147484386" r:id="rId20"/>
    <p:sldLayoutId id="2147484387" r:id="rId21"/>
    <p:sldLayoutId id="2147484388" r:id="rId22"/>
    <p:sldLayoutId id="2147484389" r:id="rId23"/>
    <p:sldLayoutId id="2147484390" r:id="rId24"/>
    <p:sldLayoutId id="2147484391" r:id="rId25"/>
    <p:sldLayoutId id="2147484392" r:id="rId26"/>
    <p:sldLayoutId id="2147484393" r:id="rId27"/>
    <p:sldLayoutId id="2147484394" r:id="rId28"/>
    <p:sldLayoutId id="2147484395" r:id="rId29"/>
    <p:sldLayoutId id="2147484396" r:id="rId30"/>
    <p:sldLayoutId id="2147484397" r:id="rId31"/>
    <p:sldLayoutId id="2147484398" r:id="rId32"/>
    <p:sldLayoutId id="2147484399" r:id="rId33"/>
    <p:sldLayoutId id="2147484400" r:id="rId34"/>
    <p:sldLayoutId id="2147484401" r:id="rId35"/>
    <p:sldLayoutId id="2147484402" r:id="rId36"/>
    <p:sldLayoutId id="2147484403" r:id="rId37"/>
    <p:sldLayoutId id="2147484404" r:id="rId38"/>
    <p:sldLayoutId id="2147484405" r:id="rId39"/>
  </p:sldLayoutIdLst>
  <p:txStyles>
    <p:titleStyle>
      <a:lvl1pPr algn="l" defTabSz="931710" rtl="0" eaLnBrk="1" latinLnBrk="0" hangingPunct="1">
        <a:lnSpc>
          <a:spcPct val="90000"/>
        </a:lnSpc>
        <a:spcBef>
          <a:spcPct val="0"/>
        </a:spcBef>
        <a:buNone/>
        <a:defRPr lang="en-US" sz="4800" b="0" kern="1200" cap="none" spc="-102" baseline="0" dirty="0" smtClean="0">
          <a:ln w="3175">
            <a:noFill/>
          </a:ln>
          <a:solidFill>
            <a:srgbClr val="505050"/>
          </a:solidFill>
          <a:effectLst/>
          <a:latin typeface="+mj-lt"/>
          <a:ea typeface="+mn-ea"/>
          <a:cs typeface="Segoe UI" pitchFamily="34" charset="0"/>
        </a:defRPr>
      </a:lvl1pPr>
    </p:titleStyle>
    <p:bodyStyle>
      <a:lvl1pPr marL="0" marR="0" indent="0" algn="l" defTabSz="931710" rtl="0" eaLnBrk="1" fontAlgn="auto" latinLnBrk="0" hangingPunct="1">
        <a:lnSpc>
          <a:spcPct val="90000"/>
        </a:lnSpc>
        <a:spcBef>
          <a:spcPct val="20000"/>
        </a:spcBef>
        <a:spcAft>
          <a:spcPts val="0"/>
        </a:spcAft>
        <a:buClr>
          <a:schemeClr val="bg1"/>
        </a:buClr>
        <a:buSzPct val="100000"/>
        <a:buFontTx/>
        <a:buNone/>
        <a:tabLst/>
        <a:defRPr sz="3996" kern="1200" spc="0" baseline="0">
          <a:solidFill>
            <a:srgbClr val="5C2D91"/>
          </a:solidFill>
          <a:latin typeface="+mj-lt"/>
          <a:ea typeface="+mn-ea"/>
          <a:cs typeface="+mn-cs"/>
        </a:defRPr>
      </a:lvl1pPr>
      <a:lvl2pPr marL="583554" marR="0" indent="-241033" algn="l" defTabSz="931710" rtl="0" eaLnBrk="1" fontAlgn="auto" latinLnBrk="0" hangingPunct="1">
        <a:lnSpc>
          <a:spcPct val="90000"/>
        </a:lnSpc>
        <a:spcBef>
          <a:spcPct val="20000"/>
        </a:spcBef>
        <a:spcAft>
          <a:spcPts val="0"/>
        </a:spcAft>
        <a:buClr>
          <a:schemeClr val="bg1"/>
        </a:buClr>
        <a:buSzPct val="100000"/>
        <a:buFont typeface="Symbol" panose="05050102010706020507" pitchFamily="18" charset="2"/>
        <a:buChar char="-"/>
        <a:tabLst/>
        <a:defRPr sz="2000" kern="1200" spc="0" baseline="0">
          <a:solidFill>
            <a:srgbClr val="505050"/>
          </a:solidFill>
          <a:latin typeface="+mn-lt"/>
          <a:ea typeface="+mn-ea"/>
          <a:cs typeface="+mn-cs"/>
        </a:defRPr>
      </a:lvl2pPr>
      <a:lvl3pPr marL="799216" marR="0" indent="-228347" algn="l" defTabSz="931710" rtl="0" eaLnBrk="1" fontAlgn="auto" latinLnBrk="0" hangingPunct="1">
        <a:lnSpc>
          <a:spcPct val="90000"/>
        </a:lnSpc>
        <a:spcBef>
          <a:spcPct val="20000"/>
        </a:spcBef>
        <a:spcAft>
          <a:spcPts val="0"/>
        </a:spcAft>
        <a:buClr>
          <a:schemeClr val="bg1"/>
        </a:buClr>
        <a:buSzPct val="100000"/>
        <a:buFont typeface="Segoe UI" panose="020B0502040204020203" pitchFamily="34" charset="0"/>
        <a:buChar char="&gt;"/>
        <a:tabLst/>
        <a:defRPr sz="2000" kern="1200" spc="0" baseline="0">
          <a:solidFill>
            <a:srgbClr val="505050"/>
          </a:solidFill>
          <a:latin typeface="+mn-lt"/>
          <a:ea typeface="+mn-ea"/>
          <a:cs typeface="+mn-cs"/>
        </a:defRPr>
      </a:lvl3pPr>
      <a:lvl4pPr marL="1027562" marR="0" indent="-228347" algn="l" defTabSz="931710" rtl="0" eaLnBrk="1" fontAlgn="auto" latinLnBrk="0" hangingPunct="1">
        <a:lnSpc>
          <a:spcPct val="90000"/>
        </a:lnSpc>
        <a:spcBef>
          <a:spcPct val="20000"/>
        </a:spcBef>
        <a:spcAft>
          <a:spcPts val="0"/>
        </a:spcAft>
        <a:buClr>
          <a:schemeClr val="bg1"/>
        </a:buClr>
        <a:buSzPct val="100000"/>
        <a:buFont typeface="Segoe UI" panose="020B0502040204020203" pitchFamily="34" charset="0"/>
        <a:buChar char="-"/>
        <a:tabLst/>
        <a:defRPr sz="1800" kern="1200" spc="0" baseline="0">
          <a:solidFill>
            <a:srgbClr val="505050"/>
          </a:solidFill>
          <a:latin typeface="+mn-lt"/>
          <a:ea typeface="+mn-ea"/>
          <a:cs typeface="+mn-cs"/>
        </a:defRPr>
      </a:lvl4pPr>
      <a:lvl5pPr marL="1255909" marR="0" indent="-228347" algn="l" defTabSz="931710" rtl="0" eaLnBrk="1" fontAlgn="auto" latinLnBrk="0" hangingPunct="1">
        <a:lnSpc>
          <a:spcPct val="90000"/>
        </a:lnSpc>
        <a:spcBef>
          <a:spcPct val="20000"/>
        </a:spcBef>
        <a:spcAft>
          <a:spcPts val="0"/>
        </a:spcAft>
        <a:buClr>
          <a:schemeClr val="bg1"/>
        </a:buClr>
        <a:buSzPct val="100000"/>
        <a:buFont typeface="Arial" panose="020B0604020202020204" pitchFamily="34" charset="0"/>
        <a:buChar char="•"/>
        <a:tabLst/>
        <a:defRPr sz="1800" kern="1200" spc="0" baseline="0">
          <a:solidFill>
            <a:srgbClr val="505050"/>
          </a:solidFill>
          <a:latin typeface="+mn-lt"/>
          <a:ea typeface="+mn-ea"/>
          <a:cs typeface="+mn-cs"/>
        </a:defRPr>
      </a:lvl5pPr>
      <a:lvl6pPr marL="2562202" indent="-232928" algn="l" defTabSz="931710" rtl="0" eaLnBrk="1" latinLnBrk="0" hangingPunct="1">
        <a:spcBef>
          <a:spcPct val="20000"/>
        </a:spcBef>
        <a:buFont typeface="Arial" pitchFamily="34" charset="0"/>
        <a:buChar char="•"/>
        <a:defRPr sz="1998" kern="1200">
          <a:solidFill>
            <a:schemeClr val="tx1"/>
          </a:solidFill>
          <a:latin typeface="+mn-lt"/>
          <a:ea typeface="+mn-ea"/>
          <a:cs typeface="+mn-cs"/>
        </a:defRPr>
      </a:lvl6pPr>
      <a:lvl7pPr marL="3028058" indent="-232928" algn="l" defTabSz="931710" rtl="0" eaLnBrk="1" latinLnBrk="0" hangingPunct="1">
        <a:spcBef>
          <a:spcPct val="20000"/>
        </a:spcBef>
        <a:buFont typeface="Arial" pitchFamily="34" charset="0"/>
        <a:buChar char="•"/>
        <a:defRPr sz="1998" kern="1200">
          <a:solidFill>
            <a:schemeClr val="tx1"/>
          </a:solidFill>
          <a:latin typeface="+mn-lt"/>
          <a:ea typeface="+mn-ea"/>
          <a:cs typeface="+mn-cs"/>
        </a:defRPr>
      </a:lvl7pPr>
      <a:lvl8pPr marL="3493914" indent="-232928" algn="l" defTabSz="931710" rtl="0" eaLnBrk="1" latinLnBrk="0" hangingPunct="1">
        <a:spcBef>
          <a:spcPct val="20000"/>
        </a:spcBef>
        <a:buFont typeface="Arial" pitchFamily="34" charset="0"/>
        <a:buChar char="•"/>
        <a:defRPr sz="1998" kern="1200">
          <a:solidFill>
            <a:schemeClr val="tx1"/>
          </a:solidFill>
          <a:latin typeface="+mn-lt"/>
          <a:ea typeface="+mn-ea"/>
          <a:cs typeface="+mn-cs"/>
        </a:defRPr>
      </a:lvl8pPr>
      <a:lvl9pPr marL="3959770" indent="-232928" algn="l" defTabSz="931710" rtl="0" eaLnBrk="1" latinLnBrk="0" hangingPunct="1">
        <a:spcBef>
          <a:spcPct val="20000"/>
        </a:spcBef>
        <a:buFont typeface="Arial" pitchFamily="34" charset="0"/>
        <a:buChar char="•"/>
        <a:defRPr sz="1998" kern="1200">
          <a:solidFill>
            <a:schemeClr val="tx1"/>
          </a:solidFill>
          <a:latin typeface="+mn-lt"/>
          <a:ea typeface="+mn-ea"/>
          <a:cs typeface="+mn-cs"/>
        </a:defRPr>
      </a:lvl9pPr>
    </p:bodyStyle>
    <p:otherStyle>
      <a:defPPr>
        <a:defRPr lang="en-US"/>
      </a:defPPr>
      <a:lvl1pPr marL="0" algn="l" defTabSz="931710" rtl="0" eaLnBrk="1" latinLnBrk="0" hangingPunct="1">
        <a:defRPr sz="1798" kern="1200">
          <a:solidFill>
            <a:schemeClr val="tx1"/>
          </a:solidFill>
          <a:latin typeface="+mn-lt"/>
          <a:ea typeface="+mn-ea"/>
          <a:cs typeface="+mn-cs"/>
        </a:defRPr>
      </a:lvl1pPr>
      <a:lvl2pPr marL="465855" algn="l" defTabSz="931710" rtl="0" eaLnBrk="1" latinLnBrk="0" hangingPunct="1">
        <a:defRPr sz="1798" kern="1200">
          <a:solidFill>
            <a:schemeClr val="tx1"/>
          </a:solidFill>
          <a:latin typeface="+mn-lt"/>
          <a:ea typeface="+mn-ea"/>
          <a:cs typeface="+mn-cs"/>
        </a:defRPr>
      </a:lvl2pPr>
      <a:lvl3pPr marL="931710" algn="l" defTabSz="931710" rtl="0" eaLnBrk="1" latinLnBrk="0" hangingPunct="1">
        <a:defRPr sz="1798" kern="1200">
          <a:solidFill>
            <a:schemeClr val="tx1"/>
          </a:solidFill>
          <a:latin typeface="+mn-lt"/>
          <a:ea typeface="+mn-ea"/>
          <a:cs typeface="+mn-cs"/>
        </a:defRPr>
      </a:lvl3pPr>
      <a:lvl4pPr marL="1397566" algn="l" defTabSz="931710" rtl="0" eaLnBrk="1" latinLnBrk="0" hangingPunct="1">
        <a:defRPr sz="1798" kern="1200">
          <a:solidFill>
            <a:schemeClr val="tx1"/>
          </a:solidFill>
          <a:latin typeface="+mn-lt"/>
          <a:ea typeface="+mn-ea"/>
          <a:cs typeface="+mn-cs"/>
        </a:defRPr>
      </a:lvl4pPr>
      <a:lvl5pPr marL="1863421" algn="l" defTabSz="931710" rtl="0" eaLnBrk="1" latinLnBrk="0" hangingPunct="1">
        <a:defRPr sz="1798" kern="1200">
          <a:solidFill>
            <a:schemeClr val="tx1"/>
          </a:solidFill>
          <a:latin typeface="+mn-lt"/>
          <a:ea typeface="+mn-ea"/>
          <a:cs typeface="+mn-cs"/>
        </a:defRPr>
      </a:lvl5pPr>
      <a:lvl6pPr marL="2329277" algn="l" defTabSz="931710" rtl="0" eaLnBrk="1" latinLnBrk="0" hangingPunct="1">
        <a:defRPr sz="1798" kern="1200">
          <a:solidFill>
            <a:schemeClr val="tx1"/>
          </a:solidFill>
          <a:latin typeface="+mn-lt"/>
          <a:ea typeface="+mn-ea"/>
          <a:cs typeface="+mn-cs"/>
        </a:defRPr>
      </a:lvl6pPr>
      <a:lvl7pPr marL="2795130" algn="l" defTabSz="931710" rtl="0" eaLnBrk="1" latinLnBrk="0" hangingPunct="1">
        <a:defRPr sz="1798" kern="1200">
          <a:solidFill>
            <a:schemeClr val="tx1"/>
          </a:solidFill>
          <a:latin typeface="+mn-lt"/>
          <a:ea typeface="+mn-ea"/>
          <a:cs typeface="+mn-cs"/>
        </a:defRPr>
      </a:lvl7pPr>
      <a:lvl8pPr marL="3260986" algn="l" defTabSz="931710" rtl="0" eaLnBrk="1" latinLnBrk="0" hangingPunct="1">
        <a:defRPr sz="1798" kern="1200">
          <a:solidFill>
            <a:schemeClr val="tx1"/>
          </a:solidFill>
          <a:latin typeface="+mn-lt"/>
          <a:ea typeface="+mn-ea"/>
          <a:cs typeface="+mn-cs"/>
        </a:defRPr>
      </a:lvl8pPr>
      <a:lvl9pPr marL="3726842" algn="l" defTabSz="931710" rtl="0" eaLnBrk="1" latinLnBrk="0" hangingPunct="1">
        <a:defRPr sz="1798"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4">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30">
          <p15:clr>
            <a:srgbClr val="5ACBF0"/>
          </p15:clr>
        </p15:guide>
        <p15:guide id="11" pos="4204">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2">
          <p15:clr>
            <a:srgbClr val="5ACBF0"/>
          </p15:clr>
        </p15:guide>
        <p15:guide id="18" orient="horz" pos="1338">
          <p15:clr>
            <a:srgbClr val="5ACBF0"/>
          </p15:clr>
        </p15:guide>
        <p15:guide id="19" orient="horz" pos="1913">
          <p15:clr>
            <a:srgbClr val="5ACBF0"/>
          </p15:clr>
        </p15:guide>
        <p15:guide id="20" orient="horz" pos="2488">
          <p15:clr>
            <a:srgbClr val="5ACBF0"/>
          </p15:clr>
        </p15:guide>
        <p15:guide id="21" orient="horz" pos="3063">
          <p15:clr>
            <a:srgbClr val="5ACBF0"/>
          </p15:clr>
        </p15:guide>
        <p15:guide id="22" orient="horz" pos="3639">
          <p15:clr>
            <a:srgbClr val="5ACBF0"/>
          </p15:clr>
        </p15:guide>
        <p15:guide id="23" pos="288">
          <p15:clr>
            <a:srgbClr val="C35EA4"/>
          </p15:clr>
        </p15:guide>
        <p15:guide id="24" pos="7546">
          <p15:clr>
            <a:srgbClr val="C35EA4"/>
          </p15:clr>
        </p15:guide>
        <p15:guide id="25" orient="horz" pos="302">
          <p15:clr>
            <a:srgbClr val="C35EA4"/>
          </p15:clr>
        </p15:guide>
        <p15:guide id="26" orient="horz" pos="4099">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0" y="295278"/>
            <a:ext cx="11888787"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1027" name="Text Placeholder 3"/>
          <p:cNvSpPr>
            <a:spLocks noGrp="1"/>
          </p:cNvSpPr>
          <p:nvPr>
            <p:ph type="body" idx="1"/>
          </p:nvPr>
        </p:nvSpPr>
        <p:spPr bwMode="auto">
          <a:xfrm>
            <a:off x="274639" y="1212853"/>
            <a:ext cx="11887200" cy="209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182880" tIns="146304" rIns="182880" bIns="146304" numCol="1" anchor="t" anchorCtr="0" compatLnSpc="1">
            <a:prstTxWarp prst="textNoShape">
              <a:avLst/>
            </a:prstTxWarp>
          </a:body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3787806385"/>
      </p:ext>
    </p:extLst>
  </p:cSld>
  <p:clrMap bg1="lt1" tx1="dk1" bg2="lt2" tx2="dk2" accent1="accent1" accent2="accent2" accent3="accent3" accent4="accent4" accent5="accent5" accent6="accent6" hlink="hlink" folHlink="folHlink"/>
  <p:sldLayoutIdLst>
    <p:sldLayoutId id="2147484407" r:id="rId1"/>
    <p:sldLayoutId id="2147484408" r:id="rId2"/>
    <p:sldLayoutId id="2147484409" r:id="rId3"/>
    <p:sldLayoutId id="2147484410" r:id="rId4"/>
    <p:sldLayoutId id="2147484411" r:id="rId5"/>
  </p:sldLayoutIdLst>
  <p:transition>
    <p:fade/>
  </p:transition>
  <p:hf hdr="0" dt="0"/>
  <p:txStyles>
    <p:titleStyle>
      <a:lvl1pPr algn="l" defTabSz="931404" rtl="0" eaLnBrk="0" fontAlgn="base" hangingPunct="0">
        <a:lnSpc>
          <a:spcPct val="90000"/>
        </a:lnSpc>
        <a:spcBef>
          <a:spcPct val="0"/>
        </a:spcBef>
        <a:spcAft>
          <a:spcPct val="0"/>
        </a:spcAft>
        <a:defRPr lang="en-US" sz="4896" kern="1200" spc="-102" dirty="0">
          <a:ln w="3175">
            <a:noFill/>
          </a:ln>
          <a:solidFill>
            <a:schemeClr val="tx2"/>
          </a:solidFill>
          <a:latin typeface="+mj-lt"/>
          <a:ea typeface="ＭＳ Ｐゴシック" charset="0"/>
          <a:cs typeface="Segoe UI" pitchFamily="34" charset="0"/>
        </a:defRPr>
      </a:lvl1pPr>
      <a:lvl2pPr algn="l" defTabSz="931404" rtl="0" eaLnBrk="0" fontAlgn="base" hangingPunct="0">
        <a:lnSpc>
          <a:spcPct val="90000"/>
        </a:lnSpc>
        <a:spcBef>
          <a:spcPct val="0"/>
        </a:spcBef>
        <a:spcAft>
          <a:spcPct val="0"/>
        </a:spcAft>
        <a:defRPr sz="5397">
          <a:solidFill>
            <a:schemeClr val="tx2"/>
          </a:solidFill>
          <a:latin typeface="Segoe UI Light" charset="0"/>
          <a:ea typeface="ＭＳ Ｐゴシック" charset="0"/>
          <a:cs typeface="Segoe UI" charset="0"/>
        </a:defRPr>
      </a:lvl2pPr>
      <a:lvl3pPr algn="l" defTabSz="931404" rtl="0" eaLnBrk="0" fontAlgn="base" hangingPunct="0">
        <a:lnSpc>
          <a:spcPct val="90000"/>
        </a:lnSpc>
        <a:spcBef>
          <a:spcPct val="0"/>
        </a:spcBef>
        <a:spcAft>
          <a:spcPct val="0"/>
        </a:spcAft>
        <a:defRPr sz="5397">
          <a:solidFill>
            <a:schemeClr val="tx2"/>
          </a:solidFill>
          <a:latin typeface="Segoe UI Light" charset="0"/>
          <a:ea typeface="ＭＳ Ｐゴシック" charset="0"/>
          <a:cs typeface="Segoe UI" charset="0"/>
        </a:defRPr>
      </a:lvl3pPr>
      <a:lvl4pPr algn="l" defTabSz="931404" rtl="0" eaLnBrk="0" fontAlgn="base" hangingPunct="0">
        <a:lnSpc>
          <a:spcPct val="90000"/>
        </a:lnSpc>
        <a:spcBef>
          <a:spcPct val="0"/>
        </a:spcBef>
        <a:spcAft>
          <a:spcPct val="0"/>
        </a:spcAft>
        <a:defRPr sz="5397">
          <a:solidFill>
            <a:schemeClr val="tx2"/>
          </a:solidFill>
          <a:latin typeface="Segoe UI Light" charset="0"/>
          <a:ea typeface="ＭＳ Ｐゴシック" charset="0"/>
          <a:cs typeface="Segoe UI" charset="0"/>
        </a:defRPr>
      </a:lvl4pPr>
      <a:lvl5pPr algn="l" defTabSz="931404" rtl="0" eaLnBrk="0" fontAlgn="base" hangingPunct="0">
        <a:lnSpc>
          <a:spcPct val="90000"/>
        </a:lnSpc>
        <a:spcBef>
          <a:spcPct val="0"/>
        </a:spcBef>
        <a:spcAft>
          <a:spcPct val="0"/>
        </a:spcAft>
        <a:defRPr sz="5397">
          <a:solidFill>
            <a:schemeClr val="tx2"/>
          </a:solidFill>
          <a:latin typeface="Segoe UI Light" charset="0"/>
          <a:ea typeface="ＭＳ Ｐゴシック" charset="0"/>
          <a:cs typeface="Segoe UI" charset="0"/>
        </a:defRPr>
      </a:lvl5pPr>
      <a:lvl6pPr marL="456975" algn="l" defTabSz="931404" rtl="0" fontAlgn="base">
        <a:lnSpc>
          <a:spcPct val="90000"/>
        </a:lnSpc>
        <a:spcBef>
          <a:spcPct val="0"/>
        </a:spcBef>
        <a:spcAft>
          <a:spcPct val="0"/>
        </a:spcAft>
        <a:defRPr sz="5397">
          <a:solidFill>
            <a:schemeClr val="tx2"/>
          </a:solidFill>
          <a:latin typeface="Segoe UI Light" charset="0"/>
          <a:ea typeface="ＭＳ Ｐゴシック" charset="0"/>
          <a:cs typeface="Segoe UI" charset="0"/>
        </a:defRPr>
      </a:lvl6pPr>
      <a:lvl7pPr marL="913950" algn="l" defTabSz="931404" rtl="0" fontAlgn="base">
        <a:lnSpc>
          <a:spcPct val="90000"/>
        </a:lnSpc>
        <a:spcBef>
          <a:spcPct val="0"/>
        </a:spcBef>
        <a:spcAft>
          <a:spcPct val="0"/>
        </a:spcAft>
        <a:defRPr sz="5397">
          <a:solidFill>
            <a:schemeClr val="tx2"/>
          </a:solidFill>
          <a:latin typeface="Segoe UI Light" charset="0"/>
          <a:ea typeface="ＭＳ Ｐゴシック" charset="0"/>
          <a:cs typeface="Segoe UI" charset="0"/>
        </a:defRPr>
      </a:lvl7pPr>
      <a:lvl8pPr marL="1370925" algn="l" defTabSz="931404" rtl="0" fontAlgn="base">
        <a:lnSpc>
          <a:spcPct val="90000"/>
        </a:lnSpc>
        <a:spcBef>
          <a:spcPct val="0"/>
        </a:spcBef>
        <a:spcAft>
          <a:spcPct val="0"/>
        </a:spcAft>
        <a:defRPr sz="5397">
          <a:solidFill>
            <a:schemeClr val="tx2"/>
          </a:solidFill>
          <a:latin typeface="Segoe UI Light" charset="0"/>
          <a:ea typeface="ＭＳ Ｐゴシック" charset="0"/>
          <a:cs typeface="Segoe UI" charset="0"/>
        </a:defRPr>
      </a:lvl8pPr>
      <a:lvl9pPr marL="1827900" algn="l" defTabSz="931404" rtl="0" fontAlgn="base">
        <a:lnSpc>
          <a:spcPct val="90000"/>
        </a:lnSpc>
        <a:spcBef>
          <a:spcPct val="0"/>
        </a:spcBef>
        <a:spcAft>
          <a:spcPct val="0"/>
        </a:spcAft>
        <a:defRPr sz="5397">
          <a:solidFill>
            <a:schemeClr val="tx2"/>
          </a:solidFill>
          <a:latin typeface="Segoe UI Light" charset="0"/>
          <a:ea typeface="ＭＳ Ｐゴシック" charset="0"/>
          <a:cs typeface="Segoe UI" charset="0"/>
        </a:defRPr>
      </a:lvl9pPr>
    </p:titleStyle>
    <p:bodyStyle>
      <a:lvl1pPr marL="0" indent="0" algn="l" defTabSz="931404" rtl="0" eaLnBrk="0" fontAlgn="base" hangingPunct="0">
        <a:lnSpc>
          <a:spcPct val="90000"/>
        </a:lnSpc>
        <a:spcBef>
          <a:spcPct val="20000"/>
        </a:spcBef>
        <a:spcAft>
          <a:spcPct val="0"/>
        </a:spcAft>
        <a:buSzPct val="90000"/>
        <a:buFont typeface="Arial" charset="0"/>
        <a:buNone/>
        <a:defRPr sz="3998" kern="1200">
          <a:solidFill>
            <a:schemeClr val="tx2"/>
          </a:solidFill>
          <a:latin typeface="+mj-lt"/>
          <a:ea typeface="ＭＳ Ｐゴシック" charset="0"/>
          <a:cs typeface="ＭＳ Ｐゴシック" charset="0"/>
        </a:defRPr>
      </a:lvl1pPr>
      <a:lvl2pPr marL="0" indent="0" algn="l" defTabSz="931404" rtl="0" eaLnBrk="0" fontAlgn="base" hangingPunct="0">
        <a:lnSpc>
          <a:spcPct val="90000"/>
        </a:lnSpc>
        <a:spcBef>
          <a:spcPct val="20000"/>
        </a:spcBef>
        <a:spcAft>
          <a:spcPct val="0"/>
        </a:spcAft>
        <a:buSzPct val="90000"/>
        <a:buFont typeface="Arial" charset="0"/>
        <a:buNone/>
        <a:defRPr sz="2399" kern="1200">
          <a:solidFill>
            <a:schemeClr val="tx2"/>
          </a:solidFill>
          <a:latin typeface="+mn-lt"/>
          <a:ea typeface="ＭＳ Ｐゴシック" charset="0"/>
          <a:cs typeface="+mn-cs"/>
        </a:defRPr>
      </a:lvl2pPr>
      <a:lvl3pPr marL="799707" indent="-228488" algn="l" defTabSz="931404" rtl="0" eaLnBrk="0" fontAlgn="base" hangingPunct="0">
        <a:lnSpc>
          <a:spcPct val="90000"/>
        </a:lnSpc>
        <a:spcBef>
          <a:spcPct val="20000"/>
        </a:spcBef>
        <a:spcAft>
          <a:spcPct val="0"/>
        </a:spcAft>
        <a:buSzPct val="90000"/>
        <a:buFont typeface="Arial" charset="0"/>
        <a:buChar char="•"/>
        <a:defRPr sz="1999" kern="1200">
          <a:solidFill>
            <a:schemeClr val="tx2"/>
          </a:solidFill>
          <a:latin typeface="+mn-lt"/>
          <a:ea typeface="ＭＳ Ｐゴシック" charset="0"/>
          <a:cs typeface="+mn-cs"/>
        </a:defRPr>
      </a:lvl3pPr>
      <a:lvl4pPr marL="1028194" indent="-228488" algn="l" defTabSz="931404" rtl="0" eaLnBrk="0" fontAlgn="base" hangingPunct="0">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56681" indent="-228488" algn="l" defTabSz="931404" rtl="0" eaLnBrk="0" fontAlgn="base" hangingPunct="0">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63779" indent="-233071" algn="l" defTabSz="932283"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29920" indent="-233071" algn="l" defTabSz="932283"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6062" indent="-233071" algn="l" defTabSz="932283"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2204" indent="-233071" algn="l" defTabSz="932283"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32283" rtl="0" eaLnBrk="1" latinLnBrk="0" hangingPunct="1">
        <a:defRPr sz="1799" kern="1200">
          <a:solidFill>
            <a:schemeClr val="tx1"/>
          </a:solidFill>
          <a:latin typeface="+mn-lt"/>
          <a:ea typeface="+mn-ea"/>
          <a:cs typeface="+mn-cs"/>
        </a:defRPr>
      </a:lvl1pPr>
      <a:lvl2pPr marL="466141" algn="l" defTabSz="932283" rtl="0" eaLnBrk="1" latinLnBrk="0" hangingPunct="1">
        <a:defRPr sz="1799" kern="1200">
          <a:solidFill>
            <a:schemeClr val="tx1"/>
          </a:solidFill>
          <a:latin typeface="+mn-lt"/>
          <a:ea typeface="+mn-ea"/>
          <a:cs typeface="+mn-cs"/>
        </a:defRPr>
      </a:lvl2pPr>
      <a:lvl3pPr marL="932283" algn="l" defTabSz="932283" rtl="0" eaLnBrk="1" latinLnBrk="0" hangingPunct="1">
        <a:defRPr sz="1799" kern="1200">
          <a:solidFill>
            <a:schemeClr val="tx1"/>
          </a:solidFill>
          <a:latin typeface="+mn-lt"/>
          <a:ea typeface="+mn-ea"/>
          <a:cs typeface="+mn-cs"/>
        </a:defRPr>
      </a:lvl3pPr>
      <a:lvl4pPr marL="1398425" algn="l" defTabSz="932283" rtl="0" eaLnBrk="1" latinLnBrk="0" hangingPunct="1">
        <a:defRPr sz="1799" kern="1200">
          <a:solidFill>
            <a:schemeClr val="tx1"/>
          </a:solidFill>
          <a:latin typeface="+mn-lt"/>
          <a:ea typeface="+mn-ea"/>
          <a:cs typeface="+mn-cs"/>
        </a:defRPr>
      </a:lvl4pPr>
      <a:lvl5pPr marL="1864566" algn="l" defTabSz="932283" rtl="0" eaLnBrk="1" latinLnBrk="0" hangingPunct="1">
        <a:defRPr sz="1799" kern="1200">
          <a:solidFill>
            <a:schemeClr val="tx1"/>
          </a:solidFill>
          <a:latin typeface="+mn-lt"/>
          <a:ea typeface="+mn-ea"/>
          <a:cs typeface="+mn-cs"/>
        </a:defRPr>
      </a:lvl5pPr>
      <a:lvl6pPr marL="2330708" algn="l" defTabSz="932283" rtl="0" eaLnBrk="1" latinLnBrk="0" hangingPunct="1">
        <a:defRPr sz="1799" kern="1200">
          <a:solidFill>
            <a:schemeClr val="tx1"/>
          </a:solidFill>
          <a:latin typeface="+mn-lt"/>
          <a:ea typeface="+mn-ea"/>
          <a:cs typeface="+mn-cs"/>
        </a:defRPr>
      </a:lvl6pPr>
      <a:lvl7pPr marL="2796849" algn="l" defTabSz="932283" rtl="0" eaLnBrk="1" latinLnBrk="0" hangingPunct="1">
        <a:defRPr sz="1799" kern="1200">
          <a:solidFill>
            <a:schemeClr val="tx1"/>
          </a:solidFill>
          <a:latin typeface="+mn-lt"/>
          <a:ea typeface="+mn-ea"/>
          <a:cs typeface="+mn-cs"/>
        </a:defRPr>
      </a:lvl7pPr>
      <a:lvl8pPr marL="3262991" algn="l" defTabSz="932283" rtl="0" eaLnBrk="1" latinLnBrk="0" hangingPunct="1">
        <a:defRPr sz="1799" kern="1200">
          <a:solidFill>
            <a:schemeClr val="tx1"/>
          </a:solidFill>
          <a:latin typeface="+mn-lt"/>
          <a:ea typeface="+mn-ea"/>
          <a:cs typeface="+mn-cs"/>
        </a:defRPr>
      </a:lvl8pPr>
      <a:lvl9pPr marL="3729134" algn="l" defTabSz="932283" rtl="0" eaLnBrk="1" latinLnBrk="0" hangingPunct="1">
        <a:defRPr sz="1799"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203">
          <p15:clr>
            <a:srgbClr val="F26B43"/>
          </p15:clr>
        </p15:guide>
        <p15:guide id="2" orient="horz" pos="187">
          <p15:clr>
            <a:srgbClr val="F26B43"/>
          </p15:clr>
        </p15:guide>
        <p15:guide id="3" orient="horz" pos="763">
          <p15:clr>
            <a:srgbClr val="F26B43"/>
          </p15:clr>
        </p15:guide>
        <p15:guide id="4" orient="horz" pos="1339">
          <p15:clr>
            <a:srgbClr val="F26B43"/>
          </p15:clr>
        </p15:guide>
        <p15:guide id="5" orient="horz" pos="1915">
          <p15:clr>
            <a:srgbClr val="F26B43"/>
          </p15:clr>
        </p15:guide>
        <p15:guide id="6" orient="horz" pos="2491">
          <p15:clr>
            <a:srgbClr val="F26B43"/>
          </p15:clr>
        </p15:guide>
        <p15:guide id="7" orient="horz" pos="3067">
          <p15:clr>
            <a:srgbClr val="F26B43"/>
          </p15:clr>
        </p15:guide>
        <p15:guide id="8" orient="horz" pos="3643">
          <p15:clr>
            <a:srgbClr val="F26B43"/>
          </p15:clr>
        </p15:guide>
        <p15:guide id="9" orient="horz" pos="4219">
          <p15:clr>
            <a:srgbClr val="F26B43"/>
          </p15:clr>
        </p15:guide>
        <p15:guide id="10" pos="3917">
          <p15:clr>
            <a:srgbClr val="F26B43"/>
          </p15:clr>
        </p15:guide>
        <p15:guide id="11" pos="173">
          <p15:clr>
            <a:srgbClr val="F26B43"/>
          </p15:clr>
        </p15:guide>
        <p15:guide id="12" pos="749">
          <p15:clr>
            <a:srgbClr val="F26B43"/>
          </p15:clr>
        </p15:guide>
        <p15:guide id="13" pos="1325">
          <p15:clr>
            <a:srgbClr val="F26B43"/>
          </p15:clr>
        </p15:guide>
        <p15:guide id="14" pos="1901">
          <p15:clr>
            <a:srgbClr val="F26B43"/>
          </p15:clr>
        </p15:guide>
        <p15:guide id="15" pos="2477">
          <p15:clr>
            <a:srgbClr val="F26B43"/>
          </p15:clr>
        </p15:guide>
        <p15:guide id="16" pos="3053">
          <p15:clr>
            <a:srgbClr val="F26B43"/>
          </p15:clr>
        </p15:guide>
        <p15:guide id="17" pos="3629">
          <p15:clr>
            <a:srgbClr val="F26B43"/>
          </p15:clr>
        </p15:guide>
        <p15:guide id="18" pos="4205">
          <p15:clr>
            <a:srgbClr val="F26B43"/>
          </p15:clr>
        </p15:guide>
        <p15:guide id="19" pos="4781">
          <p15:clr>
            <a:srgbClr val="F26B43"/>
          </p15:clr>
        </p15:guide>
        <p15:guide id="20" pos="5357">
          <p15:clr>
            <a:srgbClr val="F26B43"/>
          </p15:clr>
        </p15:guide>
        <p15:guide id="21" pos="5933">
          <p15:clr>
            <a:srgbClr val="F26B43"/>
          </p15:clr>
        </p15:guide>
        <p15:guide id="22" pos="6509">
          <p15:clr>
            <a:srgbClr val="F26B43"/>
          </p15:clr>
        </p15:guide>
        <p15:guide id="23" pos="7085">
          <p15:clr>
            <a:srgbClr val="F26B43"/>
          </p15:clr>
        </p15:guide>
        <p15:guide id="24" pos="766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0.xml.rels><?xml version="1.0" encoding="UTF-8" standalone="yes"?>
<Relationships xmlns="http://schemas.openxmlformats.org/package/2006/relationships"><Relationship Id="rId2" Type="http://schemas.openxmlformats.org/officeDocument/2006/relationships/image" Target="../media/image17.gif"/><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18.gif"/><Relationship Id="rId1" Type="http://schemas.openxmlformats.org/officeDocument/2006/relationships/slideLayout" Target="../slideLayouts/slideLayout5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2.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6.xml.rels><?xml version="1.0" encoding="UTF-8" standalone="yes"?>
<Relationships xmlns="http://schemas.openxmlformats.org/package/2006/relationships"><Relationship Id="rId2" Type="http://schemas.openxmlformats.org/officeDocument/2006/relationships/image" Target="../media/image19.gif"/><Relationship Id="rId1" Type="http://schemas.openxmlformats.org/officeDocument/2006/relationships/slideLayout" Target="../slideLayouts/slideLayout70.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2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2.xml.rels><?xml version="1.0" encoding="UTF-8" standalone="yes"?>
<Relationships xmlns="http://schemas.openxmlformats.org/package/2006/relationships"><Relationship Id="rId2" Type="http://schemas.openxmlformats.org/officeDocument/2006/relationships/image" Target="../media/image20.gif"/><Relationship Id="rId1" Type="http://schemas.openxmlformats.org/officeDocument/2006/relationships/slideLayout" Target="../slideLayouts/slideLayout36.xml"/></Relationships>
</file>

<file path=ppt/slides/_rels/slide33.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5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2.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3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7.xml"/></Relationships>
</file>

<file path=ppt/slides/_rels/slide54.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68.xml"/></Relationships>
</file>

<file path=ppt/slides/_rels/slide6.xml.rels><?xml version="1.0" encoding="UTF-8" standalone="yes"?>
<Relationships xmlns="http://schemas.openxmlformats.org/package/2006/relationships"><Relationship Id="rId2" Type="http://schemas.openxmlformats.org/officeDocument/2006/relationships/image" Target="../media/image16.gif"/><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F2267E0A-A84C-456C-8157-1D90877FCB1B}"/>
              </a:ext>
            </a:extLst>
          </p:cNvPr>
          <p:cNvSpPr>
            <a:spLocks noGrp="1"/>
          </p:cNvSpPr>
          <p:nvPr>
            <p:ph type="body" sz="quarter" idx="13"/>
          </p:nvPr>
        </p:nvSpPr>
        <p:spPr>
          <a:xfrm>
            <a:off x="246062" y="3982826"/>
            <a:ext cx="7632700" cy="1181862"/>
          </a:xfrm>
        </p:spPr>
        <p:txBody>
          <a:bodyPr/>
          <a:lstStyle/>
          <a:p>
            <a:r>
              <a:rPr lang="fr-BE" dirty="0"/>
              <a:t>Adrien Clerbois</a:t>
            </a:r>
          </a:p>
          <a:p>
            <a:r>
              <a:rPr lang="fr-BE" dirty="0"/>
              <a:t>MVP Microsoft</a:t>
            </a:r>
            <a:endParaRPr lang="en-GB" dirty="0"/>
          </a:p>
        </p:txBody>
      </p:sp>
      <p:sp>
        <p:nvSpPr>
          <p:cNvPr id="5" name="Text Placeholder 4">
            <a:extLst>
              <a:ext uri="{FF2B5EF4-FFF2-40B4-BE49-F238E27FC236}">
                <a16:creationId xmlns:a16="http://schemas.microsoft.com/office/drawing/2014/main" id="{7374475D-B77F-4B23-933B-6A5E6FD04AA9}"/>
              </a:ext>
            </a:extLst>
          </p:cNvPr>
          <p:cNvSpPr>
            <a:spLocks noGrp="1"/>
          </p:cNvSpPr>
          <p:nvPr>
            <p:ph type="body" sz="quarter" idx="14"/>
          </p:nvPr>
        </p:nvSpPr>
        <p:spPr>
          <a:xfrm>
            <a:off x="207963" y="2864380"/>
            <a:ext cx="10277474" cy="877163"/>
          </a:xfrm>
        </p:spPr>
        <p:txBody>
          <a:bodyPr/>
          <a:lstStyle/>
          <a:p>
            <a:r>
              <a:rPr lang="fr-BE" dirty="0"/>
              <a:t>C# BAD PRATICES to CLEAN CODE</a:t>
            </a:r>
            <a:endParaRPr lang="en-GB" dirty="0"/>
          </a:p>
        </p:txBody>
      </p:sp>
    </p:spTree>
    <p:extLst>
      <p:ext uri="{BB962C8B-B14F-4D97-AF65-F5344CB8AC3E}">
        <p14:creationId xmlns:p14="http://schemas.microsoft.com/office/powerpoint/2010/main" val="14599484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6659099-A4CB-4CF3-9955-56C35DE459CF}"/>
              </a:ext>
            </a:extLst>
          </p:cNvPr>
          <p:cNvSpPr>
            <a:spLocks noGrp="1"/>
          </p:cNvSpPr>
          <p:nvPr>
            <p:ph type="title"/>
          </p:nvPr>
        </p:nvSpPr>
        <p:spPr/>
        <p:txBody>
          <a:bodyPr/>
          <a:lstStyle/>
          <a:p>
            <a:r>
              <a:rPr lang="fr-BE" dirty="0"/>
              <a:t>Dans ma tête ça fait : </a:t>
            </a:r>
            <a:endParaRPr lang="en-GB" dirty="0"/>
          </a:p>
        </p:txBody>
      </p:sp>
      <p:pic>
        <p:nvPicPr>
          <p:cNvPr id="5" name="Picture 4">
            <a:extLst>
              <a:ext uri="{FF2B5EF4-FFF2-40B4-BE49-F238E27FC236}">
                <a16:creationId xmlns:a16="http://schemas.microsoft.com/office/drawing/2014/main" id="{D678F70B-41D8-42A4-B547-0A27E2166E3C}"/>
              </a:ext>
            </a:extLst>
          </p:cNvPr>
          <p:cNvPicPr>
            <a:picLocks noChangeAspect="1"/>
          </p:cNvPicPr>
          <p:nvPr/>
        </p:nvPicPr>
        <p:blipFill>
          <a:blip r:embed="rId2"/>
          <a:stretch>
            <a:fillRect/>
          </a:stretch>
        </p:blipFill>
        <p:spPr>
          <a:xfrm>
            <a:off x="4565650" y="1573212"/>
            <a:ext cx="3305175" cy="3848100"/>
          </a:xfrm>
          <a:prstGeom prst="rect">
            <a:avLst/>
          </a:prstGeom>
        </p:spPr>
      </p:pic>
    </p:spTree>
    <p:extLst>
      <p:ext uri="{BB962C8B-B14F-4D97-AF65-F5344CB8AC3E}">
        <p14:creationId xmlns:p14="http://schemas.microsoft.com/office/powerpoint/2010/main" val="274304027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1B460AD2-EC37-47C3-9905-6473924F0EDD}"/>
              </a:ext>
            </a:extLst>
          </p:cNvPr>
          <p:cNvSpPr>
            <a:spLocks noGrp="1"/>
          </p:cNvSpPr>
          <p:nvPr>
            <p:ph type="body" sz="quarter" idx="14"/>
          </p:nvPr>
        </p:nvSpPr>
        <p:spPr/>
        <p:txBody>
          <a:bodyPr/>
          <a:lstStyle/>
          <a:p>
            <a:r>
              <a:rPr lang="fr-BE" dirty="0"/>
              <a:t>REFACTORING</a:t>
            </a:r>
            <a:endParaRPr lang="en-GB" dirty="0"/>
          </a:p>
        </p:txBody>
      </p:sp>
      <p:pic>
        <p:nvPicPr>
          <p:cNvPr id="7" name="Picture 6">
            <a:extLst>
              <a:ext uri="{FF2B5EF4-FFF2-40B4-BE49-F238E27FC236}">
                <a16:creationId xmlns:a16="http://schemas.microsoft.com/office/drawing/2014/main" id="{31D137F6-12C8-44B7-A3ED-287F1D843B40}"/>
              </a:ext>
            </a:extLst>
          </p:cNvPr>
          <p:cNvPicPr>
            <a:picLocks noChangeAspect="1"/>
          </p:cNvPicPr>
          <p:nvPr/>
        </p:nvPicPr>
        <p:blipFill>
          <a:blip r:embed="rId2"/>
          <a:stretch>
            <a:fillRect/>
          </a:stretch>
        </p:blipFill>
        <p:spPr>
          <a:xfrm>
            <a:off x="5303837" y="2133471"/>
            <a:ext cx="5238750" cy="2339975"/>
          </a:xfrm>
          <a:prstGeom prst="rect">
            <a:avLst/>
          </a:prstGeom>
        </p:spPr>
      </p:pic>
    </p:spTree>
    <p:extLst>
      <p:ext uri="{BB962C8B-B14F-4D97-AF65-F5344CB8AC3E}">
        <p14:creationId xmlns:p14="http://schemas.microsoft.com/office/powerpoint/2010/main" val="14968079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2288F3F-D5A4-4A31-94F7-882F41F39807}"/>
              </a:ext>
            </a:extLst>
          </p:cNvPr>
          <p:cNvSpPr>
            <a:spLocks noGrp="1"/>
          </p:cNvSpPr>
          <p:nvPr>
            <p:ph type="title"/>
          </p:nvPr>
        </p:nvSpPr>
        <p:spPr/>
        <p:txBody>
          <a:bodyPr/>
          <a:lstStyle/>
          <a:p>
            <a:r>
              <a:rPr lang="fr-BE" dirty="0"/>
              <a:t>Un aspect important du bon code est le nommage. Nous devons uniquement utiliser des noms de classes, paramètres et variables qui se veulent lisibles</a:t>
            </a:r>
            <a:endParaRPr lang="en-GB" dirty="0"/>
          </a:p>
        </p:txBody>
      </p:sp>
      <p:sp>
        <p:nvSpPr>
          <p:cNvPr id="4" name="Text Placeholder 3">
            <a:extLst>
              <a:ext uri="{FF2B5EF4-FFF2-40B4-BE49-F238E27FC236}">
                <a16:creationId xmlns:a16="http://schemas.microsoft.com/office/drawing/2014/main" id="{02E5706C-4F06-4704-81C8-A60345DABA96}"/>
              </a:ext>
            </a:extLst>
          </p:cNvPr>
          <p:cNvSpPr>
            <a:spLocks noGrp="1"/>
          </p:cNvSpPr>
          <p:nvPr>
            <p:ph type="body" sz="quarter" idx="10"/>
          </p:nvPr>
        </p:nvSpPr>
        <p:spPr>
          <a:xfrm>
            <a:off x="5761038" y="5126041"/>
            <a:ext cx="5486400" cy="627288"/>
          </a:xfrm>
        </p:spPr>
        <p:txBody>
          <a:bodyPr/>
          <a:lstStyle/>
          <a:p>
            <a:r>
              <a:rPr lang="fr-BE" dirty="0"/>
              <a:t>#1 - </a:t>
            </a:r>
            <a:r>
              <a:rPr lang="fr-BE" dirty="0" err="1"/>
              <a:t>Naming</a:t>
            </a:r>
            <a:r>
              <a:rPr lang="fr-BE" dirty="0"/>
              <a:t>, </a:t>
            </a:r>
            <a:r>
              <a:rPr lang="fr-BE" dirty="0" err="1"/>
              <a:t>naming</a:t>
            </a:r>
            <a:r>
              <a:rPr lang="fr-BE" dirty="0"/>
              <a:t>, </a:t>
            </a:r>
            <a:r>
              <a:rPr lang="fr-BE" dirty="0" err="1"/>
              <a:t>naming</a:t>
            </a:r>
            <a:endParaRPr lang="en-GB" dirty="0"/>
          </a:p>
        </p:txBody>
      </p:sp>
    </p:spTree>
    <p:extLst>
      <p:ext uri="{BB962C8B-B14F-4D97-AF65-F5344CB8AC3E}">
        <p14:creationId xmlns:p14="http://schemas.microsoft.com/office/powerpoint/2010/main" val="32776665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a:extLst>
              <a:ext uri="{FF2B5EF4-FFF2-40B4-BE49-F238E27FC236}">
                <a16:creationId xmlns:a16="http://schemas.microsoft.com/office/drawing/2014/main" id="{F8DE117C-CCA7-48E3-BBC1-8A673BE083D9}"/>
              </a:ext>
            </a:extLst>
          </p:cNvPr>
          <p:cNvSpPr>
            <a:spLocks noGrp="1" noChangeArrowheads="1"/>
          </p:cNvSpPr>
          <p:nvPr>
            <p:ph type="body" sz="quarter" idx="10"/>
          </p:nvPr>
        </p:nvSpPr>
        <p:spPr bwMode="auto">
          <a:xfrm>
            <a:off x="198437" y="329128"/>
            <a:ext cx="11889564" cy="5955476"/>
          </a:xfrm>
          <a:prstGeom prst="rect">
            <a:avLst/>
          </a:prstGeom>
          <a:solidFill>
            <a:schemeClr val="bg1"/>
          </a:solidFill>
          <a:ln>
            <a:noFill/>
          </a:ln>
          <a:effectLst/>
        </p:spPr>
        <p:txBody>
          <a:bodyPr vert="horz" wrap="square" lIns="91440" tIns="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cs-CZ" altLang="en-US" sz="1600" b="0" i="0" u="none" strike="noStrike" cap="none" normalizeH="0" baseline="0" dirty="0">
                <a:ln>
                  <a:noFill/>
                </a:ln>
                <a:solidFill>
                  <a:srgbClr val="000000"/>
                </a:solidFill>
                <a:effectLst/>
                <a:latin typeface="Consolas" panose="020B0609020204030204" pitchFamily="49" charset="0"/>
              </a:rPr>
              <a:t>public class </a:t>
            </a:r>
            <a:r>
              <a:rPr kumimoji="0" lang="cs-CZ" altLang="en-US" sz="1600" b="0" i="0" u="none" strike="noStrike" cap="none" normalizeH="0" baseline="0" dirty="0">
                <a:ln>
                  <a:noFill/>
                </a:ln>
                <a:solidFill>
                  <a:srgbClr val="00B050"/>
                </a:solidFill>
                <a:effectLst/>
                <a:latin typeface="Consolas" panose="020B0609020204030204" pitchFamily="49" charset="0"/>
              </a:rPr>
              <a:t>DiscountManager</a:t>
            </a:r>
            <a:r>
              <a:rPr kumimoji="0" lang="cs-CZ" altLang="en-US" sz="1600" b="0" i="0" u="none" strike="noStrike" cap="none" normalizeH="0" baseline="0" dirty="0">
                <a:ln>
                  <a:noFill/>
                </a:ln>
                <a:solidFill>
                  <a:srgbClr val="000000"/>
                </a:solidFill>
                <a:effectLst/>
                <a:latin typeface="Consolas" panose="020B0609020204030204" pitchFamily="49" charset="0"/>
              </a:rPr>
              <a:t> {</a:t>
            </a:r>
            <a:endParaRPr kumimoji="0" lang="fr-BE" altLang="en-US" sz="1600" b="0" i="0" u="none" strike="noStrike" cap="none" normalizeH="0" baseline="0" dirty="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cs-CZ" altLang="en-US" sz="1600" b="0" i="0" u="none" strike="noStrike" cap="none" normalizeH="0" baseline="0" dirty="0">
                <a:ln>
                  <a:noFill/>
                </a:ln>
                <a:solidFill>
                  <a:srgbClr val="000000"/>
                </a:solidFill>
                <a:effectLst/>
                <a:latin typeface="Consolas" panose="020B0609020204030204" pitchFamily="49" charset="0"/>
              </a:rPr>
              <a:t>   public decimal ApplyDiscount(decimal </a:t>
            </a:r>
            <a:r>
              <a:rPr lang="cs-CZ" altLang="en-US" sz="1600" dirty="0">
                <a:solidFill>
                  <a:srgbClr val="00B050"/>
                </a:solidFill>
              </a:rPr>
              <a:t>price</a:t>
            </a:r>
            <a:r>
              <a:rPr kumimoji="0" lang="cs-CZ" altLang="en-US" sz="1600" b="0" i="0" u="none" strike="noStrike" cap="none" normalizeH="0" baseline="0" dirty="0">
                <a:ln>
                  <a:noFill/>
                </a:ln>
                <a:solidFill>
                  <a:srgbClr val="000000"/>
                </a:solidFill>
                <a:effectLst/>
                <a:latin typeface="Consolas" panose="020B0609020204030204" pitchFamily="49" charset="0"/>
              </a:rPr>
              <a:t>, int </a:t>
            </a:r>
            <a:r>
              <a:rPr lang="cs-CZ" altLang="en-US" sz="1600" dirty="0">
                <a:solidFill>
                  <a:srgbClr val="00B050"/>
                </a:solidFill>
              </a:rPr>
              <a:t>accountStatus</a:t>
            </a:r>
            <a:r>
              <a:rPr kumimoji="0" lang="cs-CZ" altLang="en-US" sz="1600" b="0" i="0" u="none" strike="noStrike" cap="none" normalizeH="0" baseline="0" dirty="0">
                <a:ln>
                  <a:noFill/>
                </a:ln>
                <a:solidFill>
                  <a:srgbClr val="000000"/>
                </a:solidFill>
                <a:effectLst/>
                <a:latin typeface="Consolas" panose="020B0609020204030204" pitchFamily="49" charset="0"/>
              </a:rPr>
              <a:t>, int </a:t>
            </a:r>
            <a:r>
              <a:rPr lang="cs-CZ" altLang="en-US" sz="1600" dirty="0">
                <a:solidFill>
                  <a:srgbClr val="00B050"/>
                </a:solidFill>
              </a:rPr>
              <a:t>timeOfHavingAccountInYears</a:t>
            </a:r>
            <a:r>
              <a:rPr kumimoji="0" lang="cs-CZ" altLang="en-US" sz="1600" b="0" i="0" u="none" strike="noStrike" cap="none" normalizeH="0" baseline="0" dirty="0">
                <a:ln>
                  <a:noFill/>
                </a:ln>
                <a:solidFill>
                  <a:srgbClr val="000000"/>
                </a:solidFill>
                <a:effectLst/>
                <a:latin typeface="Consolas" panose="020B0609020204030204" pitchFamily="49" charset="0"/>
              </a:rPr>
              <a:t>)</a:t>
            </a:r>
            <a:endParaRPr kumimoji="0" lang="fr-BE" altLang="en-US" sz="1600" b="0" i="0" u="none" strike="noStrike" cap="none" normalizeH="0" baseline="0" dirty="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cs-CZ" altLang="en-US" sz="1600" b="0" i="0" u="none" strike="noStrike" cap="none" normalizeH="0" baseline="0" dirty="0">
                <a:ln>
                  <a:noFill/>
                </a:ln>
                <a:solidFill>
                  <a:srgbClr val="000000"/>
                </a:solidFill>
                <a:effectLst/>
                <a:latin typeface="Consolas" panose="020B0609020204030204" pitchFamily="49" charset="0"/>
              </a:rPr>
              <a:t>   {</a:t>
            </a:r>
            <a:endParaRPr kumimoji="0" lang="fr-BE" altLang="en-US" sz="1600" b="0" i="0" u="none" strike="noStrike" cap="none" normalizeH="0" baseline="0" dirty="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cs-CZ" altLang="en-US" sz="1600" b="0" i="0" u="none" strike="noStrike" cap="none" normalizeH="0" baseline="0" dirty="0">
                <a:ln>
                  <a:noFill/>
                </a:ln>
                <a:solidFill>
                  <a:srgbClr val="000000"/>
                </a:solidFill>
                <a:effectLst/>
                <a:latin typeface="Consolas" panose="020B0609020204030204" pitchFamily="49" charset="0"/>
              </a:rPr>
              <a:t>     decimal </a:t>
            </a:r>
            <a:r>
              <a:rPr lang="cs-CZ" altLang="en-US" sz="1600" dirty="0">
                <a:solidFill>
                  <a:srgbClr val="00B050"/>
                </a:solidFill>
              </a:rPr>
              <a:t>priceAfterDiscount</a:t>
            </a:r>
            <a:r>
              <a:rPr kumimoji="0" lang="cs-CZ" altLang="en-US" sz="1600" b="0" i="0" u="none" strike="noStrike" cap="none" normalizeH="0" baseline="0" dirty="0">
                <a:ln>
                  <a:noFill/>
                </a:ln>
                <a:solidFill>
                  <a:srgbClr val="000000"/>
                </a:solidFill>
                <a:effectLst/>
                <a:latin typeface="Consolas" panose="020B0609020204030204" pitchFamily="49" charset="0"/>
              </a:rPr>
              <a:t> = 0;</a:t>
            </a:r>
            <a:endParaRPr kumimoji="0" lang="fr-BE" altLang="en-US" sz="1600" b="0" i="0" u="none" strike="noStrike" cap="none" normalizeH="0" baseline="0" dirty="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BE" altLang="en-US" sz="1600" b="0" i="0" u="none" strike="noStrike" cap="none" normalizeH="0" baseline="0" dirty="0">
                <a:ln>
                  <a:noFill/>
                </a:ln>
                <a:solidFill>
                  <a:srgbClr val="000000"/>
                </a:solidFill>
                <a:effectLst/>
                <a:latin typeface="Consolas" panose="020B0609020204030204" pitchFamily="49" charset="0"/>
              </a:rPr>
              <a:t>     </a:t>
            </a:r>
            <a:r>
              <a:rPr kumimoji="0" lang="cs-CZ" altLang="en-US" sz="1600" b="0" i="0" u="none" strike="noStrike" cap="none" normalizeH="0" baseline="0" dirty="0">
                <a:ln>
                  <a:noFill/>
                </a:ln>
                <a:solidFill>
                  <a:srgbClr val="0000FF"/>
                </a:solidFill>
                <a:effectLst/>
                <a:latin typeface="Consolas" panose="020B0609020204030204" pitchFamily="49" charset="0"/>
              </a:rPr>
              <a:t>decimal</a:t>
            </a:r>
            <a:r>
              <a:rPr kumimoji="0" lang="cs-CZ" altLang="en-US" sz="1600" b="0" i="0" u="none" strike="noStrike" cap="none" normalizeH="0" baseline="0" dirty="0">
                <a:ln>
                  <a:noFill/>
                </a:ln>
                <a:solidFill>
                  <a:srgbClr val="000000"/>
                </a:solidFill>
                <a:effectLst/>
                <a:latin typeface="Consolas" panose="020B0609020204030204" pitchFamily="49" charset="0"/>
              </a:rPr>
              <a:t> </a:t>
            </a:r>
            <a:r>
              <a:rPr lang="cs-CZ" altLang="en-US" sz="1600" dirty="0">
                <a:solidFill>
                  <a:srgbClr val="00B050"/>
                </a:solidFill>
              </a:rPr>
              <a:t>discountForLoyaltyInPercentage</a:t>
            </a:r>
            <a:r>
              <a:rPr kumimoji="0" lang="cs-CZ" altLang="en-US" sz="1600" b="0" i="0" u="none" strike="noStrike" cap="none" normalizeH="0" baseline="0" dirty="0">
                <a:ln>
                  <a:noFill/>
                </a:ln>
                <a:solidFill>
                  <a:srgbClr val="000000"/>
                </a:solidFill>
                <a:effectLst/>
                <a:latin typeface="Consolas" panose="020B0609020204030204" pitchFamily="49" charset="0"/>
              </a:rPr>
              <a:t> = (</a:t>
            </a:r>
            <a:r>
              <a:rPr lang="cs-CZ" altLang="en-US" sz="1600" dirty="0">
                <a:solidFill>
                  <a:srgbClr val="00B050"/>
                </a:solidFill>
              </a:rPr>
              <a:t>timeOfHavingAccountInYears</a:t>
            </a:r>
            <a:r>
              <a:rPr kumimoji="0" lang="cs-CZ" altLang="en-US" sz="1600" b="0" i="0" u="none" strike="noStrike" cap="none" normalizeH="0" baseline="0" dirty="0">
                <a:ln>
                  <a:noFill/>
                </a:ln>
                <a:solidFill>
                  <a:srgbClr val="000000"/>
                </a:solidFill>
                <a:effectLst/>
                <a:latin typeface="Consolas" panose="020B0609020204030204" pitchFamily="49" charset="0"/>
              </a:rPr>
              <a:t> </a:t>
            </a:r>
            <a:r>
              <a:rPr kumimoji="0" lang="cs-CZ" altLang="en-US" sz="1600" b="0" i="0" u="none" strike="noStrike" cap="none" normalizeH="0" baseline="0" dirty="0">
                <a:ln>
                  <a:noFill/>
                </a:ln>
                <a:solidFill>
                  <a:srgbClr val="0000FF"/>
                </a:solidFill>
                <a:effectLst/>
                <a:latin typeface="Consolas" panose="020B0609020204030204" pitchFamily="49" charset="0"/>
              </a:rPr>
              <a:t>&gt;</a:t>
            </a:r>
            <a:r>
              <a:rPr kumimoji="0" lang="cs-CZ" altLang="en-US" sz="1600" b="0" i="0" u="none" strike="noStrike" cap="none" normalizeH="0" baseline="0" dirty="0">
                <a:ln>
                  <a:noFill/>
                </a:ln>
                <a:solidFill>
                  <a:srgbClr val="000000"/>
                </a:solidFill>
                <a:effectLst/>
                <a:latin typeface="Consolas" panose="020B0609020204030204" pitchFamily="49" charset="0"/>
              </a:rPr>
              <a:t> </a:t>
            </a:r>
            <a:r>
              <a:rPr kumimoji="0" lang="cs-CZ" altLang="en-US" sz="1600" b="0" i="0" u="none" strike="noStrike" cap="none" normalizeH="0" baseline="0" dirty="0">
                <a:ln>
                  <a:noFill/>
                </a:ln>
                <a:solidFill>
                  <a:srgbClr val="000080"/>
                </a:solidFill>
                <a:effectLst/>
                <a:latin typeface="Consolas" panose="020B0609020204030204" pitchFamily="49" charset="0"/>
              </a:rPr>
              <a:t>5</a:t>
            </a:r>
            <a:r>
              <a:rPr kumimoji="0" lang="cs-CZ" altLang="en-US" sz="1600" b="0" i="0" u="none" strike="noStrike" cap="none" normalizeH="0" baseline="0" dirty="0">
                <a:ln>
                  <a:noFill/>
                </a:ln>
                <a:solidFill>
                  <a:srgbClr val="000000"/>
                </a:solidFill>
                <a:effectLst/>
                <a:latin typeface="Consolas" panose="020B0609020204030204" pitchFamily="49" charset="0"/>
              </a:rPr>
              <a:t>)</a:t>
            </a:r>
            <a:endParaRPr kumimoji="0" lang="fr-BE" altLang="en-US" sz="1600" b="0" i="0" u="none" strike="noStrike" cap="none" normalizeH="0" baseline="0" dirty="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fr-BE" altLang="en-US" sz="1600" dirty="0">
                <a:solidFill>
                  <a:srgbClr val="000000"/>
                </a:solidFill>
              </a:rPr>
              <a:t>	</a:t>
            </a:r>
            <a:r>
              <a:rPr kumimoji="0" lang="cs-CZ" altLang="en-US" sz="1600" b="0" i="0" u="none" strike="noStrike" cap="none" normalizeH="0" baseline="0" dirty="0">
                <a:ln>
                  <a:noFill/>
                </a:ln>
                <a:solidFill>
                  <a:srgbClr val="000000"/>
                </a:solidFill>
                <a:effectLst/>
                <a:latin typeface="Consolas" panose="020B0609020204030204" pitchFamily="49" charset="0"/>
              </a:rPr>
              <a:t>? (</a:t>
            </a:r>
            <a:r>
              <a:rPr kumimoji="0" lang="cs-CZ" altLang="en-US" sz="1600" b="0" i="0" u="none" strike="noStrike" cap="none" normalizeH="0" baseline="0" dirty="0">
                <a:ln>
                  <a:noFill/>
                </a:ln>
                <a:solidFill>
                  <a:srgbClr val="0000FF"/>
                </a:solidFill>
                <a:effectLst/>
                <a:latin typeface="Consolas" panose="020B0609020204030204" pitchFamily="49" charset="0"/>
              </a:rPr>
              <a:t>decimal</a:t>
            </a:r>
            <a:r>
              <a:rPr kumimoji="0" lang="cs-CZ" altLang="en-US" sz="1600" b="0" i="0" u="none" strike="noStrike" cap="none" normalizeH="0" baseline="0" dirty="0">
                <a:ln>
                  <a:noFill/>
                </a:ln>
                <a:solidFill>
                  <a:srgbClr val="000000"/>
                </a:solidFill>
                <a:effectLst/>
                <a:latin typeface="Consolas" panose="020B0609020204030204" pitchFamily="49" charset="0"/>
              </a:rPr>
              <a:t>)5/100</a:t>
            </a:r>
            <a:endParaRPr kumimoji="0" lang="fr-BE" altLang="en-US" sz="1600" b="0" i="0" u="none" strike="noStrike" cap="none" normalizeH="0" baseline="0" dirty="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fr-BE" altLang="en-US" sz="1600" dirty="0">
                <a:solidFill>
                  <a:srgbClr val="000000"/>
                </a:solidFill>
              </a:rPr>
              <a:t>	</a:t>
            </a:r>
            <a:r>
              <a:rPr kumimoji="0" lang="cs-CZ" altLang="en-US" sz="1600" b="0" i="0" u="none" strike="noStrike" cap="none" normalizeH="0" baseline="0" dirty="0">
                <a:ln>
                  <a:noFill/>
                </a:ln>
                <a:solidFill>
                  <a:srgbClr val="000000"/>
                </a:solidFill>
                <a:effectLst/>
                <a:latin typeface="Consolas" panose="020B0609020204030204" pitchFamily="49" charset="0"/>
              </a:rPr>
              <a:t>: (</a:t>
            </a:r>
            <a:r>
              <a:rPr kumimoji="0" lang="cs-CZ" altLang="en-US" sz="1600" b="0" i="0" u="none" strike="noStrike" cap="none" normalizeH="0" baseline="0" dirty="0">
                <a:ln>
                  <a:noFill/>
                </a:ln>
                <a:solidFill>
                  <a:srgbClr val="0000FF"/>
                </a:solidFill>
                <a:effectLst/>
                <a:latin typeface="Consolas" panose="020B0609020204030204" pitchFamily="49" charset="0"/>
              </a:rPr>
              <a:t>decimal</a:t>
            </a:r>
            <a:r>
              <a:rPr kumimoji="0" lang="cs-CZ" altLang="en-US" sz="1600" b="0" i="0" u="none" strike="noStrike" cap="none" normalizeH="0" baseline="0" dirty="0">
                <a:ln>
                  <a:noFill/>
                </a:ln>
                <a:solidFill>
                  <a:srgbClr val="000000"/>
                </a:solidFill>
                <a:effectLst/>
                <a:latin typeface="Consolas" panose="020B0609020204030204" pitchFamily="49" charset="0"/>
              </a:rPr>
              <a:t>)</a:t>
            </a:r>
            <a:r>
              <a:rPr lang="cs-CZ" altLang="en-US" sz="1600" dirty="0">
                <a:solidFill>
                  <a:srgbClr val="00B050"/>
                </a:solidFill>
              </a:rPr>
              <a:t>timeOfHavingAccountInYears</a:t>
            </a:r>
            <a:r>
              <a:rPr kumimoji="0" lang="cs-CZ" altLang="en-US" sz="1600" b="0" i="0" u="none" strike="noStrike" cap="none" normalizeH="0" baseline="0" dirty="0">
                <a:ln>
                  <a:noFill/>
                </a:ln>
                <a:solidFill>
                  <a:srgbClr val="000000"/>
                </a:solidFill>
                <a:effectLst/>
                <a:latin typeface="Consolas" panose="020B0609020204030204" pitchFamily="49" charset="0"/>
              </a:rPr>
              <a:t>/100;</a:t>
            </a:r>
            <a:endParaRPr kumimoji="0" lang="fr-BE" altLang="en-US" sz="1600" b="0" i="0" u="none" strike="noStrike" cap="none" normalizeH="0" baseline="0" dirty="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cs-CZ" altLang="en-US" sz="1600" b="0" i="0" u="none" strike="noStrike" cap="none" normalizeH="0" baseline="0" dirty="0">
                <a:ln>
                  <a:noFill/>
                </a:ln>
                <a:solidFill>
                  <a:srgbClr val="000000"/>
                </a:solidFill>
                <a:effectLst/>
                <a:latin typeface="Consolas" panose="020B0609020204030204" pitchFamily="49" charset="0"/>
              </a:rPr>
              <a:t>     if (</a:t>
            </a:r>
            <a:r>
              <a:rPr lang="cs-CZ" altLang="en-US" sz="1600" dirty="0">
                <a:solidFill>
                  <a:srgbClr val="00B050"/>
                </a:solidFill>
              </a:rPr>
              <a:t>accountStatus</a:t>
            </a:r>
            <a:r>
              <a:rPr kumimoji="0" lang="cs-CZ" altLang="en-US" sz="1600" b="0" i="0" u="none" strike="noStrike" cap="none" normalizeH="0" baseline="0" dirty="0">
                <a:ln>
                  <a:noFill/>
                </a:ln>
                <a:solidFill>
                  <a:srgbClr val="000000"/>
                </a:solidFill>
                <a:effectLst/>
                <a:latin typeface="Consolas" panose="020B0609020204030204" pitchFamily="49" charset="0"/>
              </a:rPr>
              <a:t> == 1)</a:t>
            </a:r>
            <a:r>
              <a:rPr kumimoji="0" lang="fr-BE" altLang="en-US" sz="1600" b="0" i="0" u="none" strike="noStrike" cap="none" normalizeH="0" baseline="0" dirty="0">
                <a:ln>
                  <a:noFill/>
                </a:ln>
                <a:solidFill>
                  <a:srgbClr val="000000"/>
                </a:solidFill>
                <a:effectLst/>
                <a:latin typeface="Consolas" panose="020B0609020204030204" pitchFamily="49" charset="0"/>
              </a:rPr>
              <a:t> </a:t>
            </a:r>
            <a:r>
              <a:rPr kumimoji="0" lang="cs-CZ" altLang="en-US" sz="1600" b="0" i="0" u="none" strike="noStrike" cap="none" normalizeH="0" baseline="0" dirty="0">
                <a:ln>
                  <a:noFill/>
                </a:ln>
                <a:solidFill>
                  <a:srgbClr val="000000"/>
                </a:solidFill>
                <a:effectLst/>
                <a:latin typeface="Consolas" panose="020B0609020204030204" pitchFamily="49" charset="0"/>
              </a:rPr>
              <a:t>{</a:t>
            </a:r>
            <a:endParaRPr kumimoji="0" lang="fr-BE" altLang="en-US" sz="1600" b="0" i="0" u="none" strike="noStrike" cap="none" normalizeH="0" baseline="0" dirty="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cs-CZ" altLang="en-US" sz="1600" b="0" i="0" u="none" strike="noStrike" cap="none" normalizeH="0" baseline="0" dirty="0">
                <a:ln>
                  <a:noFill/>
                </a:ln>
                <a:solidFill>
                  <a:srgbClr val="000000"/>
                </a:solidFill>
                <a:effectLst/>
                <a:latin typeface="Consolas" panose="020B0609020204030204" pitchFamily="49" charset="0"/>
              </a:rPr>
              <a:t>       </a:t>
            </a:r>
            <a:r>
              <a:rPr lang="cs-CZ" altLang="en-US" sz="1600" dirty="0">
                <a:solidFill>
                  <a:srgbClr val="00B050"/>
                </a:solidFill>
              </a:rPr>
              <a:t>priceAfterDiscount</a:t>
            </a:r>
            <a:r>
              <a:rPr kumimoji="0" lang="cs-CZ" altLang="en-US" sz="1600" b="0" i="0" u="none" strike="noStrike" cap="none" normalizeH="0" baseline="0" dirty="0">
                <a:ln>
                  <a:noFill/>
                </a:ln>
                <a:solidFill>
                  <a:srgbClr val="000000"/>
                </a:solidFill>
                <a:effectLst/>
                <a:latin typeface="Consolas" panose="020B0609020204030204" pitchFamily="49" charset="0"/>
              </a:rPr>
              <a:t> = </a:t>
            </a:r>
            <a:r>
              <a:rPr lang="cs-CZ" altLang="en-US" sz="1600" dirty="0">
                <a:solidFill>
                  <a:srgbClr val="00B050"/>
                </a:solidFill>
              </a:rPr>
              <a:t>price</a:t>
            </a:r>
            <a:r>
              <a:rPr kumimoji="0" lang="cs-CZ" altLang="en-US" sz="1600" b="0" i="0" u="none" strike="noStrike" cap="none" normalizeH="0" baseline="0" dirty="0">
                <a:ln>
                  <a:noFill/>
                </a:ln>
                <a:solidFill>
                  <a:srgbClr val="000000"/>
                </a:solidFill>
                <a:effectLst/>
                <a:latin typeface="Consolas" panose="020B0609020204030204" pitchFamily="49" charset="0"/>
              </a:rPr>
              <a:t>;</a:t>
            </a:r>
            <a:endParaRPr kumimoji="0" lang="fr-BE" altLang="en-US" sz="1600" b="0" i="0" u="none" strike="noStrike" cap="none" normalizeH="0" baseline="0" dirty="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cs-CZ" altLang="en-US" sz="1600" b="0" i="0" u="none" strike="noStrike" cap="none" normalizeH="0" baseline="0" dirty="0">
                <a:ln>
                  <a:noFill/>
                </a:ln>
                <a:solidFill>
                  <a:srgbClr val="000000"/>
                </a:solidFill>
                <a:effectLst/>
                <a:latin typeface="Consolas" panose="020B0609020204030204" pitchFamily="49" charset="0"/>
              </a:rPr>
              <a:t>     }</a:t>
            </a:r>
            <a:endParaRPr kumimoji="0" lang="fr-BE" altLang="en-US" sz="1600" b="0" i="0" u="none" strike="noStrike" cap="none" normalizeH="0" baseline="0" dirty="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cs-CZ" altLang="en-US" sz="1600" b="0" i="0" u="none" strike="noStrike" cap="none" normalizeH="0" baseline="0" dirty="0">
                <a:ln>
                  <a:noFill/>
                </a:ln>
                <a:solidFill>
                  <a:srgbClr val="000000"/>
                </a:solidFill>
                <a:effectLst/>
                <a:latin typeface="Consolas" panose="020B0609020204030204" pitchFamily="49" charset="0"/>
              </a:rPr>
              <a:t>     else if (</a:t>
            </a:r>
            <a:r>
              <a:rPr lang="cs-CZ" altLang="en-US" sz="1600" dirty="0">
                <a:solidFill>
                  <a:srgbClr val="00B050"/>
                </a:solidFill>
              </a:rPr>
              <a:t>accountStatus</a:t>
            </a:r>
            <a:r>
              <a:rPr kumimoji="0" lang="cs-CZ" altLang="en-US" sz="1600" b="0" i="0" u="none" strike="noStrike" cap="none" normalizeH="0" baseline="0" dirty="0">
                <a:ln>
                  <a:noFill/>
                </a:ln>
                <a:solidFill>
                  <a:srgbClr val="000000"/>
                </a:solidFill>
                <a:effectLst/>
                <a:latin typeface="Consolas" panose="020B0609020204030204" pitchFamily="49" charset="0"/>
              </a:rPr>
              <a:t> == 2)</a:t>
            </a:r>
            <a:r>
              <a:rPr kumimoji="0" lang="fr-BE" altLang="en-US" sz="1600" b="0" i="0" u="none" strike="noStrike" cap="none" normalizeH="0" baseline="0" dirty="0">
                <a:ln>
                  <a:noFill/>
                </a:ln>
                <a:solidFill>
                  <a:srgbClr val="000000"/>
                </a:solidFill>
                <a:effectLst/>
                <a:latin typeface="Consolas" panose="020B0609020204030204" pitchFamily="49" charset="0"/>
              </a:rPr>
              <a:t> </a:t>
            </a:r>
            <a:r>
              <a:rPr kumimoji="0" lang="cs-CZ" altLang="en-US" sz="1600" b="0" i="0" u="none" strike="noStrike" cap="none" normalizeH="0" baseline="0" dirty="0">
                <a:ln>
                  <a:noFill/>
                </a:ln>
                <a:solidFill>
                  <a:srgbClr val="000000"/>
                </a:solidFill>
                <a:effectLst/>
                <a:latin typeface="Consolas" panose="020B0609020204030204" pitchFamily="49" charset="0"/>
              </a:rPr>
              <a:t>{</a:t>
            </a:r>
            <a:endParaRPr kumimoji="0" lang="fr-BE" altLang="en-US" sz="1600" b="0" i="0" u="none" strike="noStrike" cap="none" normalizeH="0" baseline="0" dirty="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cs-CZ" altLang="en-US" sz="1600" b="0" i="0" u="none" strike="noStrike" cap="none" normalizeH="0" baseline="0" dirty="0">
                <a:ln>
                  <a:noFill/>
                </a:ln>
                <a:solidFill>
                  <a:srgbClr val="000000"/>
                </a:solidFill>
                <a:effectLst/>
                <a:latin typeface="Consolas" panose="020B0609020204030204" pitchFamily="49" charset="0"/>
              </a:rPr>
              <a:t>       </a:t>
            </a:r>
            <a:r>
              <a:rPr lang="cs-CZ" altLang="en-US" sz="1600" dirty="0">
                <a:solidFill>
                  <a:srgbClr val="00B050"/>
                </a:solidFill>
              </a:rPr>
              <a:t>priceAfterDiscount</a:t>
            </a:r>
            <a:r>
              <a:rPr kumimoji="0" lang="cs-CZ" altLang="en-US" sz="1600" b="0" i="0" u="none" strike="noStrike" cap="none" normalizeH="0" baseline="0" dirty="0">
                <a:ln>
                  <a:noFill/>
                </a:ln>
                <a:solidFill>
                  <a:srgbClr val="000000"/>
                </a:solidFill>
                <a:effectLst/>
                <a:latin typeface="Consolas" panose="020B0609020204030204" pitchFamily="49" charset="0"/>
              </a:rPr>
              <a:t> = (</a:t>
            </a:r>
            <a:r>
              <a:rPr lang="cs-CZ" altLang="en-US" sz="1600" dirty="0">
                <a:solidFill>
                  <a:srgbClr val="00B050"/>
                </a:solidFill>
              </a:rPr>
              <a:t>price</a:t>
            </a:r>
            <a:r>
              <a:rPr kumimoji="0" lang="cs-CZ" altLang="en-US" sz="1600" b="0" i="0" u="none" strike="noStrike" cap="none" normalizeH="0" baseline="0" dirty="0">
                <a:ln>
                  <a:noFill/>
                </a:ln>
                <a:solidFill>
                  <a:srgbClr val="000000"/>
                </a:solidFill>
                <a:effectLst/>
                <a:latin typeface="Consolas" panose="020B0609020204030204" pitchFamily="49" charset="0"/>
              </a:rPr>
              <a:t> - (</a:t>
            </a:r>
            <a:r>
              <a:rPr kumimoji="0" lang="cs-CZ" altLang="en-US" sz="1600" b="0" i="0" u="none" strike="noStrike" cap="none" normalizeH="0" baseline="0" dirty="0">
                <a:ln>
                  <a:noFill/>
                </a:ln>
                <a:solidFill>
                  <a:srgbClr val="000080"/>
                </a:solidFill>
                <a:effectLst/>
                <a:latin typeface="Consolas" panose="020B0609020204030204" pitchFamily="49" charset="0"/>
              </a:rPr>
              <a:t>0</a:t>
            </a:r>
            <a:r>
              <a:rPr kumimoji="0" lang="cs-CZ" altLang="en-US" sz="1600" b="0" i="0" u="none" strike="noStrike" cap="none" normalizeH="0" baseline="0" dirty="0">
                <a:ln>
                  <a:noFill/>
                </a:ln>
                <a:solidFill>
                  <a:srgbClr val="000000"/>
                </a:solidFill>
                <a:effectLst/>
                <a:latin typeface="Consolas" panose="020B0609020204030204" pitchFamily="49" charset="0"/>
              </a:rPr>
              <a:t>.1m * </a:t>
            </a:r>
            <a:r>
              <a:rPr lang="cs-CZ" altLang="en-US" sz="1600" dirty="0">
                <a:solidFill>
                  <a:srgbClr val="00B050"/>
                </a:solidFill>
              </a:rPr>
              <a:t>price</a:t>
            </a:r>
            <a:r>
              <a:rPr kumimoji="0" lang="cs-CZ" altLang="en-US" sz="1600" b="0" i="0" u="none" strike="noStrike" cap="none" normalizeH="0" baseline="0" dirty="0">
                <a:ln>
                  <a:noFill/>
                </a:ln>
                <a:solidFill>
                  <a:srgbClr val="000000"/>
                </a:solidFill>
                <a:effectLst/>
                <a:latin typeface="Consolas" panose="020B0609020204030204" pitchFamily="49" charset="0"/>
              </a:rPr>
              <a:t>)) - (</a:t>
            </a:r>
            <a:r>
              <a:rPr lang="cs-CZ" altLang="en-US" sz="1600" dirty="0">
                <a:solidFill>
                  <a:srgbClr val="00B050"/>
                </a:solidFill>
              </a:rPr>
              <a:t>discountForLoyaltyInPercentage</a:t>
            </a:r>
            <a:r>
              <a:rPr kumimoji="0" lang="cs-CZ" altLang="en-US" sz="1600" b="0" i="0" u="none" strike="noStrike" cap="none" normalizeH="0" baseline="0" dirty="0">
                <a:ln>
                  <a:noFill/>
                </a:ln>
                <a:solidFill>
                  <a:srgbClr val="000000"/>
                </a:solidFill>
                <a:effectLst/>
                <a:latin typeface="Consolas" panose="020B0609020204030204" pitchFamily="49" charset="0"/>
              </a:rPr>
              <a:t> * (</a:t>
            </a:r>
            <a:r>
              <a:rPr lang="cs-CZ" altLang="en-US" sz="1600" dirty="0">
                <a:solidFill>
                  <a:srgbClr val="00B050"/>
                </a:solidFill>
              </a:rPr>
              <a:t>price</a:t>
            </a:r>
            <a:r>
              <a:rPr kumimoji="0" lang="cs-CZ" altLang="en-US" sz="1600" b="0" i="0" u="none" strike="noStrike" cap="none" normalizeH="0" baseline="0" dirty="0">
                <a:ln>
                  <a:noFill/>
                </a:ln>
                <a:solidFill>
                  <a:srgbClr val="000000"/>
                </a:solidFill>
                <a:effectLst/>
                <a:latin typeface="Consolas" panose="020B0609020204030204" pitchFamily="49" charset="0"/>
              </a:rPr>
              <a:t> - (</a:t>
            </a:r>
            <a:r>
              <a:rPr kumimoji="0" lang="cs-CZ" altLang="en-US" sz="1600" b="0" i="0" u="none" strike="noStrike" cap="none" normalizeH="0" baseline="0" dirty="0">
                <a:ln>
                  <a:noFill/>
                </a:ln>
                <a:solidFill>
                  <a:srgbClr val="000080"/>
                </a:solidFill>
                <a:effectLst/>
                <a:latin typeface="Consolas" panose="020B0609020204030204" pitchFamily="49" charset="0"/>
              </a:rPr>
              <a:t>0</a:t>
            </a:r>
            <a:r>
              <a:rPr kumimoji="0" lang="cs-CZ" altLang="en-US" sz="1600" b="0" i="0" u="none" strike="noStrike" cap="none" normalizeH="0" baseline="0" dirty="0">
                <a:ln>
                  <a:noFill/>
                </a:ln>
                <a:solidFill>
                  <a:srgbClr val="000000"/>
                </a:solidFill>
                <a:effectLst/>
                <a:latin typeface="Consolas" panose="020B0609020204030204" pitchFamily="49" charset="0"/>
              </a:rPr>
              <a:t>.1m * price)));</a:t>
            </a:r>
            <a:endParaRPr kumimoji="0" lang="fr-BE" altLang="en-US" sz="1600" b="0" i="0" u="none" strike="noStrike" cap="none" normalizeH="0" baseline="0" dirty="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cs-CZ" altLang="en-US" sz="1600" b="0" i="0" u="none" strike="noStrike" cap="none" normalizeH="0" baseline="0" dirty="0">
                <a:ln>
                  <a:noFill/>
                </a:ln>
                <a:solidFill>
                  <a:srgbClr val="000000"/>
                </a:solidFill>
                <a:effectLst/>
                <a:latin typeface="Consolas" panose="020B0609020204030204" pitchFamily="49" charset="0"/>
              </a:rPr>
              <a:t>     }</a:t>
            </a:r>
            <a:endParaRPr kumimoji="0" lang="fr-BE" altLang="en-US" sz="1600" b="0" i="0" u="none" strike="noStrike" cap="none" normalizeH="0" baseline="0" dirty="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cs-CZ" altLang="en-US" sz="1600" b="0" i="0" u="none" strike="noStrike" cap="none" normalizeH="0" baseline="0" dirty="0">
                <a:ln>
                  <a:noFill/>
                </a:ln>
                <a:solidFill>
                  <a:srgbClr val="000000"/>
                </a:solidFill>
                <a:effectLst/>
                <a:latin typeface="Consolas" panose="020B0609020204030204" pitchFamily="49" charset="0"/>
              </a:rPr>
              <a:t>     else if (</a:t>
            </a:r>
            <a:r>
              <a:rPr lang="cs-CZ" altLang="en-US" sz="1600" dirty="0">
                <a:solidFill>
                  <a:srgbClr val="00B050"/>
                </a:solidFill>
              </a:rPr>
              <a:t>accountStatus</a:t>
            </a:r>
            <a:r>
              <a:rPr kumimoji="0" lang="cs-CZ" altLang="en-US" sz="1600" b="0" i="0" u="none" strike="noStrike" cap="none" normalizeH="0" baseline="0" dirty="0">
                <a:ln>
                  <a:noFill/>
                </a:ln>
                <a:solidFill>
                  <a:srgbClr val="000000"/>
                </a:solidFill>
                <a:effectLst/>
                <a:latin typeface="Consolas" panose="020B0609020204030204" pitchFamily="49" charset="0"/>
              </a:rPr>
              <a:t> == 3)</a:t>
            </a:r>
            <a:r>
              <a:rPr kumimoji="0" lang="fr-BE" altLang="en-US" sz="1600" b="0" i="0" u="none" strike="noStrike" cap="none" normalizeH="0" baseline="0" dirty="0">
                <a:ln>
                  <a:noFill/>
                </a:ln>
                <a:solidFill>
                  <a:srgbClr val="000000"/>
                </a:solidFill>
                <a:effectLst/>
                <a:latin typeface="Consolas" panose="020B0609020204030204" pitchFamily="49" charset="0"/>
              </a:rPr>
              <a:t> </a:t>
            </a:r>
            <a:r>
              <a:rPr kumimoji="0" lang="cs-CZ" altLang="en-US" sz="1600" b="0" i="0" u="none" strike="noStrike" cap="none" normalizeH="0" baseline="0" dirty="0">
                <a:ln>
                  <a:noFill/>
                </a:ln>
                <a:solidFill>
                  <a:srgbClr val="000000"/>
                </a:solidFill>
                <a:effectLst/>
                <a:latin typeface="Consolas" panose="020B0609020204030204" pitchFamily="49" charset="0"/>
              </a:rPr>
              <a:t>{</a:t>
            </a:r>
            <a:endParaRPr kumimoji="0" lang="fr-BE" altLang="en-US" sz="1600" b="0" i="0" u="none" strike="noStrike" cap="none" normalizeH="0" baseline="0" dirty="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cs-CZ" altLang="en-US" sz="1600" b="0" i="0" u="none" strike="noStrike" cap="none" normalizeH="0" baseline="0" dirty="0">
                <a:ln>
                  <a:noFill/>
                </a:ln>
                <a:solidFill>
                  <a:srgbClr val="000000"/>
                </a:solidFill>
                <a:effectLst/>
                <a:latin typeface="Consolas" panose="020B0609020204030204" pitchFamily="49" charset="0"/>
              </a:rPr>
              <a:t>       </a:t>
            </a:r>
            <a:r>
              <a:rPr lang="cs-CZ" altLang="en-US" sz="1600" dirty="0">
                <a:solidFill>
                  <a:srgbClr val="00B050"/>
                </a:solidFill>
              </a:rPr>
              <a:t>priceAfterDiscount</a:t>
            </a:r>
            <a:r>
              <a:rPr kumimoji="0" lang="cs-CZ" altLang="en-US" sz="1600" b="0" i="0" u="none" strike="noStrike" cap="none" normalizeH="0" baseline="0" dirty="0">
                <a:ln>
                  <a:noFill/>
                </a:ln>
                <a:solidFill>
                  <a:srgbClr val="000000"/>
                </a:solidFill>
                <a:effectLst/>
                <a:latin typeface="Consolas" panose="020B0609020204030204" pitchFamily="49" charset="0"/>
              </a:rPr>
              <a:t> = (</a:t>
            </a:r>
            <a:r>
              <a:rPr kumimoji="0" lang="cs-CZ" altLang="en-US" sz="1600" b="0" i="0" u="none" strike="noStrike" cap="none" normalizeH="0" baseline="0" dirty="0">
                <a:ln>
                  <a:noFill/>
                </a:ln>
                <a:solidFill>
                  <a:srgbClr val="000080"/>
                </a:solidFill>
                <a:effectLst/>
                <a:latin typeface="Consolas" panose="020B0609020204030204" pitchFamily="49" charset="0"/>
              </a:rPr>
              <a:t>0</a:t>
            </a:r>
            <a:r>
              <a:rPr kumimoji="0" lang="cs-CZ" altLang="en-US" sz="1600" b="0" i="0" u="none" strike="noStrike" cap="none" normalizeH="0" baseline="0" dirty="0">
                <a:ln>
                  <a:noFill/>
                </a:ln>
                <a:solidFill>
                  <a:srgbClr val="000000"/>
                </a:solidFill>
                <a:effectLst/>
                <a:latin typeface="Consolas" panose="020B0609020204030204" pitchFamily="49" charset="0"/>
              </a:rPr>
              <a:t>.7m * </a:t>
            </a:r>
            <a:r>
              <a:rPr lang="cs-CZ" altLang="en-US" sz="1600" dirty="0">
                <a:solidFill>
                  <a:srgbClr val="00B050"/>
                </a:solidFill>
              </a:rPr>
              <a:t>price</a:t>
            </a:r>
            <a:r>
              <a:rPr kumimoji="0" lang="cs-CZ" altLang="en-US" sz="1600" b="0" i="0" u="none" strike="noStrike" cap="none" normalizeH="0" baseline="0" dirty="0">
                <a:ln>
                  <a:noFill/>
                </a:ln>
                <a:solidFill>
                  <a:srgbClr val="000000"/>
                </a:solidFill>
                <a:effectLst/>
                <a:latin typeface="Consolas" panose="020B0609020204030204" pitchFamily="49" charset="0"/>
              </a:rPr>
              <a:t>) - (</a:t>
            </a:r>
            <a:r>
              <a:rPr lang="cs-CZ" altLang="en-US" sz="1600" dirty="0">
                <a:solidFill>
                  <a:srgbClr val="00B050"/>
                </a:solidFill>
              </a:rPr>
              <a:t>discountForLoyaltyInPercentage</a:t>
            </a:r>
            <a:r>
              <a:rPr kumimoji="0" lang="cs-CZ" altLang="en-US" sz="1600" b="0" i="0" u="none" strike="noStrike" cap="none" normalizeH="0" baseline="0" dirty="0">
                <a:ln>
                  <a:noFill/>
                </a:ln>
                <a:solidFill>
                  <a:srgbClr val="000000"/>
                </a:solidFill>
                <a:effectLst/>
                <a:latin typeface="Consolas" panose="020B0609020204030204" pitchFamily="49" charset="0"/>
              </a:rPr>
              <a:t> * (</a:t>
            </a:r>
            <a:r>
              <a:rPr kumimoji="0" lang="cs-CZ" altLang="en-US" sz="1600" b="0" i="0" u="none" strike="noStrike" cap="none" normalizeH="0" baseline="0" dirty="0">
                <a:ln>
                  <a:noFill/>
                </a:ln>
                <a:solidFill>
                  <a:srgbClr val="000080"/>
                </a:solidFill>
                <a:effectLst/>
                <a:latin typeface="Consolas" panose="020B0609020204030204" pitchFamily="49" charset="0"/>
              </a:rPr>
              <a:t>0</a:t>
            </a:r>
            <a:r>
              <a:rPr kumimoji="0" lang="cs-CZ" altLang="en-US" sz="1600" b="0" i="0" u="none" strike="noStrike" cap="none" normalizeH="0" baseline="0" dirty="0">
                <a:ln>
                  <a:noFill/>
                </a:ln>
                <a:solidFill>
                  <a:srgbClr val="000000"/>
                </a:solidFill>
                <a:effectLst/>
                <a:latin typeface="Consolas" panose="020B0609020204030204" pitchFamily="49" charset="0"/>
              </a:rPr>
              <a:t>.7m * </a:t>
            </a:r>
            <a:r>
              <a:rPr lang="cs-CZ" altLang="en-US" sz="1600" dirty="0">
                <a:solidFill>
                  <a:srgbClr val="00B050"/>
                </a:solidFill>
              </a:rPr>
              <a:t>price</a:t>
            </a:r>
            <a:r>
              <a:rPr kumimoji="0" lang="cs-CZ" altLang="en-US" sz="1600" b="0" i="0" u="none" strike="noStrike" cap="none" normalizeH="0" baseline="0" dirty="0">
                <a:ln>
                  <a:noFill/>
                </a:ln>
                <a:solidFill>
                  <a:srgbClr val="000000"/>
                </a:solidFill>
                <a:effectLst/>
                <a:latin typeface="Consolas" panose="020B0609020204030204" pitchFamily="49" charset="0"/>
              </a:rPr>
              <a:t>));</a:t>
            </a:r>
            <a:endParaRPr kumimoji="0" lang="fr-BE" altLang="en-US" sz="1600" b="0" i="0" u="none" strike="noStrike" cap="none" normalizeH="0" baseline="0" dirty="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cs-CZ" altLang="en-US" sz="1600" b="0" i="0" u="none" strike="noStrike" cap="none" normalizeH="0" baseline="0" dirty="0">
                <a:ln>
                  <a:noFill/>
                </a:ln>
                <a:solidFill>
                  <a:srgbClr val="000000"/>
                </a:solidFill>
                <a:effectLst/>
                <a:latin typeface="Consolas" panose="020B0609020204030204" pitchFamily="49" charset="0"/>
              </a:rPr>
              <a:t>     }</a:t>
            </a:r>
            <a:endParaRPr kumimoji="0" lang="fr-BE" altLang="en-US" sz="1600" b="0" i="0" u="none" strike="noStrike" cap="none" normalizeH="0" baseline="0" dirty="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cs-CZ" altLang="en-US" sz="1600" b="0" i="0" u="none" strike="noStrike" cap="none" normalizeH="0" baseline="0" dirty="0">
                <a:ln>
                  <a:noFill/>
                </a:ln>
                <a:solidFill>
                  <a:srgbClr val="000000"/>
                </a:solidFill>
                <a:effectLst/>
                <a:latin typeface="Consolas" panose="020B0609020204030204" pitchFamily="49" charset="0"/>
              </a:rPr>
              <a:t>     else if (</a:t>
            </a:r>
            <a:r>
              <a:rPr lang="cs-CZ" altLang="en-US" sz="1600" dirty="0">
                <a:solidFill>
                  <a:srgbClr val="00B050"/>
                </a:solidFill>
              </a:rPr>
              <a:t>accountStatus</a:t>
            </a:r>
            <a:r>
              <a:rPr kumimoji="0" lang="cs-CZ" altLang="en-US" sz="1600" b="0" i="0" u="none" strike="noStrike" cap="none" normalizeH="0" baseline="0" dirty="0">
                <a:ln>
                  <a:noFill/>
                </a:ln>
                <a:solidFill>
                  <a:srgbClr val="000000"/>
                </a:solidFill>
                <a:effectLst/>
                <a:latin typeface="Consolas" panose="020B0609020204030204" pitchFamily="49" charset="0"/>
              </a:rPr>
              <a:t> == 4)</a:t>
            </a:r>
            <a:r>
              <a:rPr kumimoji="0" lang="fr-BE" altLang="en-US" sz="1600" b="0" i="0" u="none" strike="noStrike" cap="none" normalizeH="0" baseline="0" dirty="0">
                <a:ln>
                  <a:noFill/>
                </a:ln>
                <a:solidFill>
                  <a:srgbClr val="000000"/>
                </a:solidFill>
                <a:effectLst/>
                <a:latin typeface="Consolas" panose="020B0609020204030204" pitchFamily="49" charset="0"/>
              </a:rPr>
              <a:t> </a:t>
            </a:r>
            <a:r>
              <a:rPr kumimoji="0" lang="cs-CZ" altLang="en-US" sz="1600" b="0" i="0" u="none" strike="noStrike" cap="none" normalizeH="0" baseline="0" dirty="0">
                <a:ln>
                  <a:noFill/>
                </a:ln>
                <a:solidFill>
                  <a:srgbClr val="000000"/>
                </a:solidFill>
                <a:effectLst/>
                <a:latin typeface="Consolas" panose="020B0609020204030204" pitchFamily="49" charset="0"/>
              </a:rPr>
              <a:t>{</a:t>
            </a:r>
            <a:endParaRPr kumimoji="0" lang="fr-BE" altLang="en-US" sz="1600" b="0" i="0" u="none" strike="noStrike" cap="none" normalizeH="0" baseline="0" dirty="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cs-CZ" altLang="en-US" sz="1600" b="0" i="0" u="none" strike="noStrike" cap="none" normalizeH="0" baseline="0" dirty="0">
                <a:ln>
                  <a:noFill/>
                </a:ln>
                <a:solidFill>
                  <a:srgbClr val="000000"/>
                </a:solidFill>
                <a:effectLst/>
                <a:latin typeface="Consolas" panose="020B0609020204030204" pitchFamily="49" charset="0"/>
              </a:rPr>
              <a:t>       </a:t>
            </a:r>
            <a:r>
              <a:rPr lang="cs-CZ" altLang="en-US" sz="1600" dirty="0">
                <a:solidFill>
                  <a:srgbClr val="00B050"/>
                </a:solidFill>
              </a:rPr>
              <a:t>priceAfterDiscount</a:t>
            </a:r>
            <a:r>
              <a:rPr kumimoji="0" lang="cs-CZ" altLang="en-US" sz="1600" b="0" i="0" u="none" strike="noStrike" cap="none" normalizeH="0" baseline="0" dirty="0">
                <a:ln>
                  <a:noFill/>
                </a:ln>
                <a:solidFill>
                  <a:srgbClr val="000000"/>
                </a:solidFill>
                <a:effectLst/>
                <a:latin typeface="Consolas" panose="020B0609020204030204" pitchFamily="49" charset="0"/>
              </a:rPr>
              <a:t> = (</a:t>
            </a:r>
            <a:r>
              <a:rPr lang="cs-CZ" altLang="en-US" sz="1600" dirty="0">
                <a:solidFill>
                  <a:srgbClr val="00B050"/>
                </a:solidFill>
              </a:rPr>
              <a:t>price</a:t>
            </a:r>
            <a:r>
              <a:rPr kumimoji="0" lang="cs-CZ" altLang="en-US" sz="1600" b="0" i="0" u="none" strike="noStrike" cap="none" normalizeH="0" baseline="0" dirty="0">
                <a:ln>
                  <a:noFill/>
                </a:ln>
                <a:solidFill>
                  <a:srgbClr val="000000"/>
                </a:solidFill>
                <a:effectLst/>
                <a:latin typeface="Consolas" panose="020B0609020204030204" pitchFamily="49" charset="0"/>
              </a:rPr>
              <a:t> - (</a:t>
            </a:r>
            <a:r>
              <a:rPr kumimoji="0" lang="cs-CZ" altLang="en-US" sz="1600" b="0" i="0" u="none" strike="noStrike" cap="none" normalizeH="0" baseline="0" dirty="0">
                <a:ln>
                  <a:noFill/>
                </a:ln>
                <a:solidFill>
                  <a:srgbClr val="000080"/>
                </a:solidFill>
                <a:effectLst/>
                <a:latin typeface="Consolas" panose="020B0609020204030204" pitchFamily="49" charset="0"/>
              </a:rPr>
              <a:t>0</a:t>
            </a:r>
            <a:r>
              <a:rPr kumimoji="0" lang="cs-CZ" altLang="en-US" sz="1600" b="0" i="0" u="none" strike="noStrike" cap="none" normalizeH="0" baseline="0" dirty="0">
                <a:ln>
                  <a:noFill/>
                </a:ln>
                <a:solidFill>
                  <a:srgbClr val="000000"/>
                </a:solidFill>
                <a:effectLst/>
                <a:latin typeface="Consolas" panose="020B0609020204030204" pitchFamily="49" charset="0"/>
              </a:rPr>
              <a:t>.5m * </a:t>
            </a:r>
            <a:r>
              <a:rPr lang="cs-CZ" altLang="en-US" sz="1600" dirty="0">
                <a:solidFill>
                  <a:srgbClr val="00B050"/>
                </a:solidFill>
              </a:rPr>
              <a:t>price</a:t>
            </a:r>
            <a:r>
              <a:rPr kumimoji="0" lang="cs-CZ" altLang="en-US" sz="1600" b="0" i="0" u="none" strike="noStrike" cap="none" normalizeH="0" baseline="0" dirty="0">
                <a:ln>
                  <a:noFill/>
                </a:ln>
                <a:solidFill>
                  <a:srgbClr val="000000"/>
                </a:solidFill>
                <a:effectLst/>
                <a:latin typeface="Consolas" panose="020B0609020204030204" pitchFamily="49" charset="0"/>
              </a:rPr>
              <a:t>)) - (</a:t>
            </a:r>
            <a:r>
              <a:rPr lang="cs-CZ" altLang="en-US" sz="1600" dirty="0">
                <a:solidFill>
                  <a:srgbClr val="00B050"/>
                </a:solidFill>
              </a:rPr>
              <a:t>discountForLoyaltyInPercentage</a:t>
            </a:r>
            <a:r>
              <a:rPr kumimoji="0" lang="cs-CZ" altLang="en-US" sz="1600" b="0" i="0" u="none" strike="noStrike" cap="none" normalizeH="0" baseline="0" dirty="0">
                <a:ln>
                  <a:noFill/>
                </a:ln>
                <a:solidFill>
                  <a:srgbClr val="000000"/>
                </a:solidFill>
                <a:effectLst/>
                <a:latin typeface="Consolas" panose="020B0609020204030204" pitchFamily="49" charset="0"/>
              </a:rPr>
              <a:t> * (</a:t>
            </a:r>
            <a:r>
              <a:rPr lang="cs-CZ" altLang="en-US" sz="1600" dirty="0">
                <a:solidFill>
                  <a:srgbClr val="00B050"/>
                </a:solidFill>
              </a:rPr>
              <a:t>price</a:t>
            </a:r>
            <a:r>
              <a:rPr kumimoji="0" lang="cs-CZ" altLang="en-US" sz="1600" b="0" i="0" u="none" strike="noStrike" cap="none" normalizeH="0" baseline="0" dirty="0">
                <a:ln>
                  <a:noFill/>
                </a:ln>
                <a:solidFill>
                  <a:srgbClr val="000000"/>
                </a:solidFill>
                <a:effectLst/>
                <a:latin typeface="Consolas" panose="020B0609020204030204" pitchFamily="49" charset="0"/>
              </a:rPr>
              <a:t> - (</a:t>
            </a:r>
            <a:r>
              <a:rPr kumimoji="0" lang="cs-CZ" altLang="en-US" sz="1600" b="0" i="0" u="none" strike="noStrike" cap="none" normalizeH="0" baseline="0" dirty="0">
                <a:ln>
                  <a:noFill/>
                </a:ln>
                <a:solidFill>
                  <a:srgbClr val="000080"/>
                </a:solidFill>
                <a:effectLst/>
                <a:latin typeface="Consolas" panose="020B0609020204030204" pitchFamily="49" charset="0"/>
              </a:rPr>
              <a:t>0</a:t>
            </a:r>
            <a:r>
              <a:rPr kumimoji="0" lang="cs-CZ" altLang="en-US" sz="1600" b="0" i="0" u="none" strike="noStrike" cap="none" normalizeH="0" baseline="0" dirty="0">
                <a:ln>
                  <a:noFill/>
                </a:ln>
                <a:solidFill>
                  <a:srgbClr val="000000"/>
                </a:solidFill>
                <a:effectLst/>
                <a:latin typeface="Consolas" panose="020B0609020204030204" pitchFamily="49" charset="0"/>
              </a:rPr>
              <a:t>.5m * </a:t>
            </a:r>
            <a:r>
              <a:rPr lang="cs-CZ" altLang="en-US" sz="1600" dirty="0">
                <a:solidFill>
                  <a:srgbClr val="00B050"/>
                </a:solidFill>
              </a:rPr>
              <a:t>price</a:t>
            </a:r>
            <a:r>
              <a:rPr kumimoji="0" lang="cs-CZ" altLang="en-US" sz="1600" b="0" i="0" u="none" strike="noStrike" cap="none" normalizeH="0" baseline="0" dirty="0">
                <a:ln>
                  <a:noFill/>
                </a:ln>
                <a:solidFill>
                  <a:srgbClr val="000000"/>
                </a:solidFill>
                <a:effectLst/>
                <a:latin typeface="Consolas" panose="020B0609020204030204" pitchFamily="49" charset="0"/>
              </a:rPr>
              <a:t>)));</a:t>
            </a:r>
            <a:endParaRPr kumimoji="0" lang="fr-BE" altLang="en-US" sz="1600" b="0" i="0" u="none" strike="noStrike" cap="none" normalizeH="0" baseline="0" dirty="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cs-CZ" altLang="en-US" sz="1600" b="0" i="0" u="none" strike="noStrike" cap="none" normalizeH="0" baseline="0" dirty="0">
                <a:ln>
                  <a:noFill/>
                </a:ln>
                <a:solidFill>
                  <a:srgbClr val="000000"/>
                </a:solidFill>
                <a:effectLst/>
                <a:latin typeface="Consolas" panose="020B0609020204030204" pitchFamily="49" charset="0"/>
              </a:rPr>
              <a:t>     }</a:t>
            </a:r>
            <a:endParaRPr kumimoji="0" lang="fr-BE" altLang="en-US" sz="1600" b="0" i="0" u="none" strike="noStrike" cap="none" normalizeH="0" baseline="0" dirty="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cs-CZ" altLang="en-US" sz="1600" b="0" i="0" u="none" strike="noStrike" cap="none" normalizeH="0" baseline="0" dirty="0">
                <a:ln>
                  <a:noFill/>
                </a:ln>
                <a:solidFill>
                  <a:srgbClr val="000000"/>
                </a:solidFill>
                <a:effectLst/>
                <a:latin typeface="Consolas" panose="020B0609020204030204" pitchFamily="49" charset="0"/>
              </a:rPr>
              <a:t>     return </a:t>
            </a:r>
            <a:r>
              <a:rPr lang="cs-CZ" altLang="en-US" sz="1600" dirty="0">
                <a:solidFill>
                  <a:srgbClr val="00B050"/>
                </a:solidFill>
              </a:rPr>
              <a:t>priceAfterDiscount</a:t>
            </a:r>
            <a:r>
              <a:rPr kumimoji="0" lang="cs-CZ" altLang="en-US" sz="1600" b="0" i="0" u="none" strike="noStrike" cap="none" normalizeH="0" baseline="0" dirty="0">
                <a:ln>
                  <a:noFill/>
                </a:ln>
                <a:solidFill>
                  <a:srgbClr val="000000"/>
                </a:solidFill>
                <a:effectLst/>
                <a:latin typeface="Consolas" panose="020B0609020204030204" pitchFamily="49" charset="0"/>
              </a:rPr>
              <a:t>;</a:t>
            </a:r>
            <a:endParaRPr kumimoji="0" lang="fr-BE" altLang="en-US" sz="1600" b="0" i="0" u="none" strike="noStrike" cap="none" normalizeH="0" baseline="0" dirty="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cs-CZ" altLang="en-US" sz="1600" b="0" i="0" u="none" strike="noStrike" cap="none" normalizeH="0" baseline="0" dirty="0">
                <a:ln>
                  <a:noFill/>
                </a:ln>
                <a:solidFill>
                  <a:srgbClr val="000000"/>
                </a:solidFill>
                <a:effectLst/>
                <a:latin typeface="Consolas" panose="020B0609020204030204" pitchFamily="49" charset="0"/>
              </a:rPr>
              <a:t>   }</a:t>
            </a:r>
            <a:endParaRPr kumimoji="0" lang="fr-BE" altLang="en-US" sz="1600" b="0" i="0" u="none" strike="noStrike" cap="none" normalizeH="0" baseline="0" dirty="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cs-CZ" altLang="en-US" sz="1600" b="0" i="0" u="none" strike="noStrike" cap="none" normalizeH="0" baseline="0" dirty="0">
                <a:ln>
                  <a:noFill/>
                </a:ln>
                <a:solidFill>
                  <a:srgbClr val="000000"/>
                </a:solidFill>
                <a:effectLst/>
                <a:latin typeface="Consolas" panose="020B0609020204030204" pitchFamily="49" charset="0"/>
              </a:rPr>
              <a:t> }</a:t>
            </a:r>
            <a:r>
              <a:rPr kumimoji="0" lang="cs-CZ" altLang="en-US" sz="1600" b="0" i="0" u="none" strike="noStrike" cap="none" normalizeH="0" baseline="0" dirty="0">
                <a:ln>
                  <a:noFill/>
                </a:ln>
                <a:solidFill>
                  <a:schemeClr val="tx1"/>
                </a:solidFill>
                <a:effectLst/>
              </a:rPr>
              <a:t> </a:t>
            </a:r>
            <a:endParaRPr kumimoji="0" lang="cs-CZ" altLang="en-US" sz="1600" b="0" i="0" u="none" strike="noStrike" cap="none" normalizeH="0" baseline="0" dirty="0">
              <a:ln>
                <a:noFill/>
              </a:ln>
              <a:solidFill>
                <a:schemeClr val="tx1"/>
              </a:solidFill>
              <a:effectLst/>
              <a:latin typeface="Arial" panose="020B0604020202020204" pitchFamily="34" charset="0"/>
            </a:endParaRPr>
          </a:p>
        </p:txBody>
      </p:sp>
      <p:sp>
        <p:nvSpPr>
          <p:cNvPr id="11" name="Rectangle 10">
            <a:extLst>
              <a:ext uri="{FF2B5EF4-FFF2-40B4-BE49-F238E27FC236}">
                <a16:creationId xmlns:a16="http://schemas.microsoft.com/office/drawing/2014/main" id="{61ADAAB1-3024-4D96-A00E-AA1B68F5EBE0}"/>
              </a:ext>
            </a:extLst>
          </p:cNvPr>
          <p:cNvSpPr/>
          <p:nvPr/>
        </p:nvSpPr>
        <p:spPr bwMode="auto">
          <a:xfrm>
            <a:off x="1341437" y="2059154"/>
            <a:ext cx="2057400" cy="304800"/>
          </a:xfrm>
          <a:prstGeom prst="rect">
            <a:avLst/>
          </a:prstGeom>
          <a:solidFill>
            <a:srgbClr val="FFFF00">
              <a:alpha val="38039"/>
            </a:srgbClr>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DEF369B5-75EB-4602-B4DD-37FC0D5C3651}"/>
              </a:ext>
            </a:extLst>
          </p:cNvPr>
          <p:cNvSpPr/>
          <p:nvPr/>
        </p:nvSpPr>
        <p:spPr bwMode="auto">
          <a:xfrm>
            <a:off x="1847848" y="3702753"/>
            <a:ext cx="2057400" cy="304800"/>
          </a:xfrm>
          <a:prstGeom prst="rect">
            <a:avLst/>
          </a:prstGeom>
          <a:solidFill>
            <a:srgbClr val="FFFF00">
              <a:alpha val="38039"/>
            </a:srgbClr>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57E5EE48-138B-4A8E-BFAC-623637612584}"/>
              </a:ext>
            </a:extLst>
          </p:cNvPr>
          <p:cNvSpPr/>
          <p:nvPr/>
        </p:nvSpPr>
        <p:spPr bwMode="auto">
          <a:xfrm>
            <a:off x="1847848" y="2749577"/>
            <a:ext cx="2057400" cy="304800"/>
          </a:xfrm>
          <a:prstGeom prst="rect">
            <a:avLst/>
          </a:prstGeom>
          <a:solidFill>
            <a:srgbClr val="FFFF00">
              <a:alpha val="38039"/>
            </a:srgbClr>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13">
            <a:extLst>
              <a:ext uri="{FF2B5EF4-FFF2-40B4-BE49-F238E27FC236}">
                <a16:creationId xmlns:a16="http://schemas.microsoft.com/office/drawing/2014/main" id="{1D0924D7-FC80-4A6E-BB4E-1B3B3430B800}"/>
              </a:ext>
            </a:extLst>
          </p:cNvPr>
          <p:cNvSpPr/>
          <p:nvPr/>
        </p:nvSpPr>
        <p:spPr bwMode="auto">
          <a:xfrm>
            <a:off x="1830386" y="4473999"/>
            <a:ext cx="2057400" cy="304800"/>
          </a:xfrm>
          <a:prstGeom prst="rect">
            <a:avLst/>
          </a:prstGeom>
          <a:solidFill>
            <a:srgbClr val="FFFF00">
              <a:alpha val="38039"/>
            </a:srgbClr>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38375366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wipe(left)">
                                      <p:cBhvr>
                                        <p:cTn id="10" dur="500"/>
                                        <p:tgtEl>
                                          <p:spTgt spid="12"/>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wipe(left)">
                                      <p:cBhvr>
                                        <p:cTn id="13" dur="500"/>
                                        <p:tgtEl>
                                          <p:spTgt spid="13"/>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wipe(left)">
                                      <p:cBhvr>
                                        <p:cTn id="1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2288F3F-D5A4-4A31-94F7-882F41F39807}"/>
              </a:ext>
            </a:extLst>
          </p:cNvPr>
          <p:cNvSpPr>
            <a:spLocks noGrp="1"/>
          </p:cNvSpPr>
          <p:nvPr>
            <p:ph type="title"/>
          </p:nvPr>
        </p:nvSpPr>
        <p:spPr/>
        <p:txBody>
          <a:bodyPr/>
          <a:lstStyle/>
          <a:p>
            <a:r>
              <a:rPr lang="fr-BE" dirty="0"/>
              <a:t>Une technique pour éviter les nombres magiques en C# est l’utilisation d’énumérations.</a:t>
            </a:r>
            <a:endParaRPr lang="en-GB" dirty="0"/>
          </a:p>
        </p:txBody>
      </p:sp>
      <p:sp>
        <p:nvSpPr>
          <p:cNvPr id="4" name="Text Placeholder 3">
            <a:extLst>
              <a:ext uri="{FF2B5EF4-FFF2-40B4-BE49-F238E27FC236}">
                <a16:creationId xmlns:a16="http://schemas.microsoft.com/office/drawing/2014/main" id="{02E5706C-4F06-4704-81C8-A60345DABA96}"/>
              </a:ext>
            </a:extLst>
          </p:cNvPr>
          <p:cNvSpPr>
            <a:spLocks noGrp="1"/>
          </p:cNvSpPr>
          <p:nvPr>
            <p:ph type="body" sz="quarter" idx="10"/>
          </p:nvPr>
        </p:nvSpPr>
        <p:spPr>
          <a:xfrm>
            <a:off x="5761038" y="5126041"/>
            <a:ext cx="5486400" cy="627288"/>
          </a:xfrm>
        </p:spPr>
        <p:txBody>
          <a:bodyPr/>
          <a:lstStyle/>
          <a:p>
            <a:r>
              <a:rPr lang="fr-BE" dirty="0"/>
              <a:t>#2 – Magic </a:t>
            </a:r>
            <a:r>
              <a:rPr lang="fr-BE" dirty="0" err="1"/>
              <a:t>numbers</a:t>
            </a:r>
            <a:endParaRPr lang="en-GB" dirty="0"/>
          </a:p>
        </p:txBody>
      </p:sp>
    </p:spTree>
    <p:extLst>
      <p:ext uri="{BB962C8B-B14F-4D97-AF65-F5344CB8AC3E}">
        <p14:creationId xmlns:p14="http://schemas.microsoft.com/office/powerpoint/2010/main" val="23895274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62894A-113F-4E19-83F9-B622C1F201C2}"/>
              </a:ext>
            </a:extLst>
          </p:cNvPr>
          <p:cNvSpPr>
            <a:spLocks noGrp="1"/>
          </p:cNvSpPr>
          <p:nvPr>
            <p:ph type="title"/>
          </p:nvPr>
        </p:nvSpPr>
        <p:spPr/>
        <p:txBody>
          <a:bodyPr/>
          <a:lstStyle/>
          <a:p>
            <a:r>
              <a:rPr lang="fr-BE" dirty="0" err="1"/>
              <a:t>AccountStatus</a:t>
            </a:r>
            <a:r>
              <a:rPr lang="fr-BE" dirty="0"/>
              <a:t> </a:t>
            </a:r>
            <a:r>
              <a:rPr lang="fr-BE" dirty="0" err="1"/>
              <a:t>enum</a:t>
            </a:r>
            <a:endParaRPr lang="en-GB" dirty="0"/>
          </a:p>
        </p:txBody>
      </p:sp>
      <p:sp>
        <p:nvSpPr>
          <p:cNvPr id="3" name="Text Placeholder 2">
            <a:extLst>
              <a:ext uri="{FF2B5EF4-FFF2-40B4-BE49-F238E27FC236}">
                <a16:creationId xmlns:a16="http://schemas.microsoft.com/office/drawing/2014/main" id="{5B97A334-476A-4609-8CE6-66EF02CC9AD1}"/>
              </a:ext>
            </a:extLst>
          </p:cNvPr>
          <p:cNvSpPr>
            <a:spLocks noGrp="1"/>
          </p:cNvSpPr>
          <p:nvPr>
            <p:ph type="body" sz="quarter" idx="10"/>
          </p:nvPr>
        </p:nvSpPr>
        <p:spPr>
          <a:xfrm>
            <a:off x="274638" y="1221157"/>
            <a:ext cx="11887199" cy="3993401"/>
          </a:xfrm>
        </p:spPr>
        <p:txBody>
          <a:bodyPr/>
          <a:lstStyle/>
          <a:p>
            <a:r>
              <a:rPr lang="en-GB" dirty="0"/>
              <a:t>public </a:t>
            </a:r>
            <a:r>
              <a:rPr lang="en-GB" dirty="0" err="1"/>
              <a:t>enum</a:t>
            </a:r>
            <a:r>
              <a:rPr lang="en-GB" dirty="0"/>
              <a:t> </a:t>
            </a:r>
            <a:r>
              <a:rPr lang="en-GB" dirty="0" err="1"/>
              <a:t>AccountStatus</a:t>
            </a:r>
            <a:endParaRPr lang="en-GB" dirty="0"/>
          </a:p>
          <a:p>
            <a:r>
              <a:rPr lang="en-GB" dirty="0"/>
              <a:t>{</a:t>
            </a:r>
          </a:p>
          <a:p>
            <a:r>
              <a:rPr lang="en-GB" dirty="0"/>
              <a:t>  </a:t>
            </a:r>
            <a:r>
              <a:rPr lang="en-GB" dirty="0" err="1"/>
              <a:t>NotRegistered</a:t>
            </a:r>
            <a:r>
              <a:rPr lang="en-GB" dirty="0"/>
              <a:t> = 1,</a:t>
            </a:r>
          </a:p>
          <a:p>
            <a:r>
              <a:rPr lang="en-GB" dirty="0"/>
              <a:t>  </a:t>
            </a:r>
            <a:r>
              <a:rPr lang="en-GB" dirty="0" err="1"/>
              <a:t>SimpleCustomer</a:t>
            </a:r>
            <a:r>
              <a:rPr lang="en-GB" dirty="0"/>
              <a:t> = 2,</a:t>
            </a:r>
          </a:p>
          <a:p>
            <a:r>
              <a:rPr lang="en-GB" dirty="0"/>
              <a:t>  </a:t>
            </a:r>
            <a:r>
              <a:rPr lang="en-GB" dirty="0" err="1"/>
              <a:t>ValuableCustomer</a:t>
            </a:r>
            <a:r>
              <a:rPr lang="en-GB" dirty="0"/>
              <a:t> = 3,</a:t>
            </a:r>
          </a:p>
          <a:p>
            <a:r>
              <a:rPr lang="en-GB" dirty="0"/>
              <a:t>  </a:t>
            </a:r>
            <a:r>
              <a:rPr lang="en-GB" dirty="0" err="1"/>
              <a:t>MostValuableCustomer</a:t>
            </a:r>
            <a:r>
              <a:rPr lang="en-GB" dirty="0"/>
              <a:t> = 4</a:t>
            </a:r>
          </a:p>
          <a:p>
            <a:r>
              <a:rPr lang="en-GB" dirty="0"/>
              <a:t>}</a:t>
            </a:r>
          </a:p>
        </p:txBody>
      </p:sp>
    </p:spTree>
    <p:extLst>
      <p:ext uri="{BB962C8B-B14F-4D97-AF65-F5344CB8AC3E}">
        <p14:creationId xmlns:p14="http://schemas.microsoft.com/office/powerpoint/2010/main" val="155599565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a:extLst>
              <a:ext uri="{FF2B5EF4-FFF2-40B4-BE49-F238E27FC236}">
                <a16:creationId xmlns:a16="http://schemas.microsoft.com/office/drawing/2014/main" id="{F8DE117C-CCA7-48E3-BBC1-8A673BE083D9}"/>
              </a:ext>
            </a:extLst>
          </p:cNvPr>
          <p:cNvSpPr>
            <a:spLocks noGrp="1" noChangeArrowheads="1"/>
          </p:cNvSpPr>
          <p:nvPr>
            <p:ph type="body" sz="quarter" idx="10"/>
          </p:nvPr>
        </p:nvSpPr>
        <p:spPr bwMode="auto">
          <a:xfrm>
            <a:off x="198437" y="329128"/>
            <a:ext cx="12344400" cy="5955476"/>
          </a:xfrm>
          <a:prstGeom prst="rect">
            <a:avLst/>
          </a:prstGeom>
          <a:solidFill>
            <a:schemeClr val="bg1"/>
          </a:solidFill>
          <a:ln>
            <a:noFill/>
          </a:ln>
          <a:effectLst/>
        </p:spPr>
        <p:txBody>
          <a:bodyPr vert="horz" wrap="square" lIns="91440" tIns="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cs-CZ" altLang="en-US" sz="1600" b="0" i="0" u="none" strike="noStrike" cap="none" normalizeH="0" baseline="0" dirty="0">
                <a:ln>
                  <a:noFill/>
                </a:ln>
                <a:solidFill>
                  <a:srgbClr val="000000"/>
                </a:solidFill>
                <a:effectLst/>
                <a:latin typeface="Consolas" panose="020B0609020204030204" pitchFamily="49" charset="0"/>
              </a:rPr>
              <a:t>public class DiscountManager {</a:t>
            </a:r>
            <a:endParaRPr kumimoji="0" lang="fr-BE" altLang="en-US" sz="1600" b="0" i="0" u="none" strike="noStrike" cap="none" normalizeH="0" baseline="0" dirty="0">
              <a:ln>
                <a:noFill/>
              </a:ln>
              <a:solidFill>
                <a:srgbClr val="000000"/>
              </a:solidFill>
              <a:effectLst/>
              <a:latin typeface="Consolas" panose="020B0609020204030204" pitchFamily="49" charset="0"/>
            </a:endParaRPr>
          </a:p>
          <a:p>
            <a:pPr lvl="0" defTabSz="914400" eaLnBrk="0" fontAlgn="base" hangingPunct="0">
              <a:lnSpc>
                <a:spcPct val="100000"/>
              </a:lnSpc>
              <a:spcBef>
                <a:spcPct val="0"/>
              </a:spcBef>
              <a:spcAft>
                <a:spcPct val="0"/>
              </a:spcAft>
              <a:buSzTx/>
            </a:pPr>
            <a:r>
              <a:rPr kumimoji="0" lang="cs-CZ" altLang="en-US" sz="1600" b="0" i="0" u="none" strike="noStrike" cap="none" normalizeH="0" baseline="0" dirty="0">
                <a:ln>
                  <a:noFill/>
                </a:ln>
                <a:solidFill>
                  <a:srgbClr val="000000"/>
                </a:solidFill>
                <a:effectLst/>
                <a:latin typeface="Consolas" panose="020B0609020204030204" pitchFamily="49" charset="0"/>
              </a:rPr>
              <a:t>   public decimal ApplyDiscount(decimal price,</a:t>
            </a:r>
            <a:r>
              <a:rPr lang="cs-CZ" altLang="en-US" sz="1600" dirty="0">
                <a:solidFill>
                  <a:srgbClr val="000000"/>
                </a:solidFill>
              </a:rPr>
              <a:t> </a:t>
            </a:r>
            <a:r>
              <a:rPr lang="cs-CZ" altLang="en-US" sz="1600" dirty="0">
                <a:solidFill>
                  <a:srgbClr val="00B050"/>
                </a:solidFill>
              </a:rPr>
              <a:t>AccountStatus</a:t>
            </a:r>
            <a:r>
              <a:rPr kumimoji="0" lang="cs-CZ" altLang="en-US" sz="1600" b="0" i="0" u="none" strike="noStrike" cap="none" normalizeH="0" baseline="0" dirty="0">
                <a:ln>
                  <a:noFill/>
                </a:ln>
                <a:solidFill>
                  <a:srgbClr val="000000"/>
                </a:solidFill>
                <a:effectLst/>
                <a:latin typeface="Consolas" panose="020B0609020204030204" pitchFamily="49" charset="0"/>
              </a:rPr>
              <a:t> accountStatus, int timeOfHavingAccountInYears)</a:t>
            </a:r>
            <a:endParaRPr kumimoji="0" lang="fr-BE" altLang="en-US" sz="1600" b="0" i="0" u="none" strike="noStrike" cap="none" normalizeH="0" baseline="0" dirty="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cs-CZ" altLang="en-US" sz="1600" b="0" i="0" u="none" strike="noStrike" cap="none" normalizeH="0" baseline="0" dirty="0">
                <a:ln>
                  <a:noFill/>
                </a:ln>
                <a:solidFill>
                  <a:srgbClr val="000000"/>
                </a:solidFill>
                <a:effectLst/>
                <a:latin typeface="Consolas" panose="020B0609020204030204" pitchFamily="49" charset="0"/>
              </a:rPr>
              <a:t>   {</a:t>
            </a:r>
            <a:endParaRPr kumimoji="0" lang="fr-BE" altLang="en-US" sz="1600" b="0" i="0" u="none" strike="noStrike" cap="none" normalizeH="0" baseline="0" dirty="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cs-CZ" altLang="en-US" sz="1600" b="0" i="0" u="none" strike="noStrike" cap="none" normalizeH="0" baseline="0" dirty="0">
                <a:ln>
                  <a:noFill/>
                </a:ln>
                <a:solidFill>
                  <a:srgbClr val="000000"/>
                </a:solidFill>
                <a:effectLst/>
                <a:latin typeface="Consolas" panose="020B0609020204030204" pitchFamily="49" charset="0"/>
              </a:rPr>
              <a:t>     decimal priceAfterDiscount = 0;</a:t>
            </a:r>
            <a:endParaRPr kumimoji="0" lang="fr-BE" altLang="en-US" sz="1600" b="0" i="0" u="none" strike="noStrike" cap="none" normalizeH="0" baseline="0" dirty="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BE" altLang="en-US" sz="1600" b="0" i="0" u="none" strike="noStrike" cap="none" normalizeH="0" baseline="0" dirty="0">
                <a:ln>
                  <a:noFill/>
                </a:ln>
                <a:solidFill>
                  <a:srgbClr val="000000"/>
                </a:solidFill>
                <a:effectLst/>
                <a:latin typeface="Consolas" panose="020B0609020204030204" pitchFamily="49" charset="0"/>
              </a:rPr>
              <a:t>     </a:t>
            </a:r>
            <a:r>
              <a:rPr kumimoji="0" lang="cs-CZ" altLang="en-US" sz="1600" b="0" i="0" u="none" strike="noStrike" cap="none" normalizeH="0" baseline="0" dirty="0">
                <a:ln>
                  <a:noFill/>
                </a:ln>
                <a:solidFill>
                  <a:srgbClr val="0000FF"/>
                </a:solidFill>
                <a:effectLst/>
                <a:latin typeface="Consolas" panose="020B0609020204030204" pitchFamily="49" charset="0"/>
              </a:rPr>
              <a:t>decimal</a:t>
            </a:r>
            <a:r>
              <a:rPr kumimoji="0" lang="cs-CZ" altLang="en-US" sz="1600" b="0" i="0" u="none" strike="noStrike" cap="none" normalizeH="0" baseline="0" dirty="0">
                <a:ln>
                  <a:noFill/>
                </a:ln>
                <a:solidFill>
                  <a:srgbClr val="000000"/>
                </a:solidFill>
                <a:effectLst/>
                <a:latin typeface="Consolas" panose="020B0609020204030204" pitchFamily="49" charset="0"/>
              </a:rPr>
              <a:t> discountForLoyaltyInPercentage = (timeOfHavingAccountInYears </a:t>
            </a:r>
            <a:r>
              <a:rPr kumimoji="0" lang="cs-CZ" altLang="en-US" sz="1600" b="0" i="0" u="none" strike="noStrike" cap="none" normalizeH="0" baseline="0" dirty="0">
                <a:ln>
                  <a:noFill/>
                </a:ln>
                <a:solidFill>
                  <a:srgbClr val="0000FF"/>
                </a:solidFill>
                <a:effectLst/>
                <a:latin typeface="Consolas" panose="020B0609020204030204" pitchFamily="49" charset="0"/>
              </a:rPr>
              <a:t>&gt;</a:t>
            </a:r>
            <a:r>
              <a:rPr kumimoji="0" lang="cs-CZ" altLang="en-US" sz="1600" b="0" i="0" u="none" strike="noStrike" cap="none" normalizeH="0" baseline="0" dirty="0">
                <a:ln>
                  <a:noFill/>
                </a:ln>
                <a:solidFill>
                  <a:srgbClr val="000000"/>
                </a:solidFill>
                <a:effectLst/>
                <a:latin typeface="Consolas" panose="020B0609020204030204" pitchFamily="49" charset="0"/>
              </a:rPr>
              <a:t> </a:t>
            </a:r>
            <a:r>
              <a:rPr kumimoji="0" lang="cs-CZ" altLang="en-US" sz="1600" b="0" i="0" u="none" strike="noStrike" cap="none" normalizeH="0" baseline="0" dirty="0">
                <a:ln>
                  <a:noFill/>
                </a:ln>
                <a:solidFill>
                  <a:srgbClr val="000080"/>
                </a:solidFill>
                <a:effectLst/>
                <a:latin typeface="Consolas" panose="020B0609020204030204" pitchFamily="49" charset="0"/>
              </a:rPr>
              <a:t>5</a:t>
            </a:r>
            <a:r>
              <a:rPr kumimoji="0" lang="cs-CZ" altLang="en-US" sz="1600" b="0" i="0" u="none" strike="noStrike" cap="none" normalizeH="0" baseline="0" dirty="0">
                <a:ln>
                  <a:noFill/>
                </a:ln>
                <a:solidFill>
                  <a:srgbClr val="000000"/>
                </a:solidFill>
                <a:effectLst/>
                <a:latin typeface="Consolas" panose="020B0609020204030204" pitchFamily="49" charset="0"/>
              </a:rPr>
              <a:t>)</a:t>
            </a:r>
            <a:endParaRPr kumimoji="0" lang="fr-BE" altLang="en-US" sz="1600" b="0" i="0" u="none" strike="noStrike" cap="none" normalizeH="0" baseline="0" dirty="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fr-BE" altLang="en-US" sz="1600" dirty="0">
                <a:solidFill>
                  <a:srgbClr val="000000"/>
                </a:solidFill>
              </a:rPr>
              <a:t>	</a:t>
            </a:r>
            <a:r>
              <a:rPr kumimoji="0" lang="cs-CZ" altLang="en-US" sz="1600" b="0" i="0" u="none" strike="noStrike" cap="none" normalizeH="0" baseline="0" dirty="0">
                <a:ln>
                  <a:noFill/>
                </a:ln>
                <a:solidFill>
                  <a:srgbClr val="000000"/>
                </a:solidFill>
                <a:effectLst/>
                <a:latin typeface="Consolas" panose="020B0609020204030204" pitchFamily="49" charset="0"/>
              </a:rPr>
              <a:t>? (</a:t>
            </a:r>
            <a:r>
              <a:rPr kumimoji="0" lang="cs-CZ" altLang="en-US" sz="1600" b="0" i="0" u="none" strike="noStrike" cap="none" normalizeH="0" baseline="0" dirty="0">
                <a:ln>
                  <a:noFill/>
                </a:ln>
                <a:solidFill>
                  <a:srgbClr val="0000FF"/>
                </a:solidFill>
                <a:effectLst/>
                <a:latin typeface="Consolas" panose="020B0609020204030204" pitchFamily="49" charset="0"/>
              </a:rPr>
              <a:t>decimal</a:t>
            </a:r>
            <a:r>
              <a:rPr kumimoji="0" lang="cs-CZ" altLang="en-US" sz="1600" b="0" i="0" u="none" strike="noStrike" cap="none" normalizeH="0" baseline="0" dirty="0">
                <a:ln>
                  <a:noFill/>
                </a:ln>
                <a:solidFill>
                  <a:srgbClr val="000000"/>
                </a:solidFill>
                <a:effectLst/>
                <a:latin typeface="Consolas" panose="020B0609020204030204" pitchFamily="49" charset="0"/>
              </a:rPr>
              <a:t>)5/100</a:t>
            </a:r>
            <a:endParaRPr kumimoji="0" lang="fr-BE" altLang="en-US" sz="1600" b="0" i="0" u="none" strike="noStrike" cap="none" normalizeH="0" baseline="0" dirty="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fr-BE" altLang="en-US" sz="1600" dirty="0">
                <a:solidFill>
                  <a:srgbClr val="000000"/>
                </a:solidFill>
              </a:rPr>
              <a:t>	</a:t>
            </a:r>
            <a:r>
              <a:rPr kumimoji="0" lang="cs-CZ" altLang="en-US" sz="1600" b="0" i="0" u="none" strike="noStrike" cap="none" normalizeH="0" baseline="0" dirty="0">
                <a:ln>
                  <a:noFill/>
                </a:ln>
                <a:solidFill>
                  <a:srgbClr val="000000"/>
                </a:solidFill>
                <a:effectLst/>
                <a:latin typeface="Consolas" panose="020B0609020204030204" pitchFamily="49" charset="0"/>
              </a:rPr>
              <a:t>: (</a:t>
            </a:r>
            <a:r>
              <a:rPr kumimoji="0" lang="cs-CZ" altLang="en-US" sz="1600" b="0" i="0" u="none" strike="noStrike" cap="none" normalizeH="0" baseline="0" dirty="0">
                <a:ln>
                  <a:noFill/>
                </a:ln>
                <a:solidFill>
                  <a:srgbClr val="0000FF"/>
                </a:solidFill>
                <a:effectLst/>
                <a:latin typeface="Consolas" panose="020B0609020204030204" pitchFamily="49" charset="0"/>
              </a:rPr>
              <a:t>decimal</a:t>
            </a:r>
            <a:r>
              <a:rPr kumimoji="0" lang="cs-CZ" altLang="en-US" sz="1600" b="0" i="0" u="none" strike="noStrike" cap="none" normalizeH="0" baseline="0" dirty="0">
                <a:ln>
                  <a:noFill/>
                </a:ln>
                <a:solidFill>
                  <a:srgbClr val="000000"/>
                </a:solidFill>
                <a:effectLst/>
                <a:latin typeface="Consolas" panose="020B0609020204030204" pitchFamily="49" charset="0"/>
              </a:rPr>
              <a:t>)timeOfHavingAccountInYears/100;</a:t>
            </a:r>
            <a:endParaRPr kumimoji="0" lang="fr-BE" altLang="en-US" sz="1600" b="0" i="0" u="none" strike="noStrike" cap="none" normalizeH="0" baseline="0" dirty="0">
              <a:ln>
                <a:noFill/>
              </a:ln>
              <a:solidFill>
                <a:srgbClr val="000000"/>
              </a:solidFill>
              <a:effectLst/>
              <a:latin typeface="Consolas" panose="020B0609020204030204" pitchFamily="49" charset="0"/>
            </a:endParaRPr>
          </a:p>
          <a:p>
            <a:pPr lvl="0" defTabSz="914400" eaLnBrk="0" fontAlgn="base" hangingPunct="0">
              <a:lnSpc>
                <a:spcPct val="100000"/>
              </a:lnSpc>
              <a:spcBef>
                <a:spcPct val="0"/>
              </a:spcBef>
              <a:spcAft>
                <a:spcPct val="0"/>
              </a:spcAft>
              <a:buSzTx/>
            </a:pPr>
            <a:r>
              <a:rPr kumimoji="0" lang="cs-CZ" altLang="en-US" sz="1600" b="0" i="0" u="none" strike="noStrike" cap="none" normalizeH="0" baseline="0" dirty="0">
                <a:ln>
                  <a:noFill/>
                </a:ln>
                <a:solidFill>
                  <a:srgbClr val="000000"/>
                </a:solidFill>
                <a:effectLst/>
                <a:latin typeface="Consolas" panose="020B0609020204030204" pitchFamily="49" charset="0"/>
              </a:rPr>
              <a:t>     if</a:t>
            </a:r>
            <a:r>
              <a:rPr lang="cs-CZ" altLang="en-US" sz="1600" dirty="0">
                <a:solidFill>
                  <a:srgbClr val="000000"/>
                </a:solidFill>
              </a:rPr>
              <a:t> (</a:t>
            </a:r>
            <a:r>
              <a:rPr lang="cs-CZ" altLang="en-US" sz="1600" dirty="0">
                <a:solidFill>
                  <a:srgbClr val="00B050"/>
                </a:solidFill>
              </a:rPr>
              <a:t>accountStatus == AccountStatus.NotRegistered</a:t>
            </a:r>
            <a:r>
              <a:rPr lang="cs-CZ" altLang="en-US" sz="1600" dirty="0">
                <a:solidFill>
                  <a:srgbClr val="000000"/>
                </a:solidFill>
              </a:rPr>
              <a:t>)</a:t>
            </a:r>
            <a:r>
              <a:rPr kumimoji="0" lang="fr-BE" altLang="en-US" sz="1600" b="0" i="0" u="none" strike="noStrike" cap="none" normalizeH="0" baseline="0" dirty="0">
                <a:ln>
                  <a:noFill/>
                </a:ln>
                <a:solidFill>
                  <a:srgbClr val="000000"/>
                </a:solidFill>
                <a:effectLst/>
                <a:latin typeface="Consolas" panose="020B0609020204030204" pitchFamily="49" charset="0"/>
              </a:rPr>
              <a:t> </a:t>
            </a:r>
            <a:r>
              <a:rPr kumimoji="0" lang="cs-CZ" altLang="en-US" sz="1600" b="0" i="0" u="none" strike="noStrike" cap="none" normalizeH="0" baseline="0" dirty="0">
                <a:ln>
                  <a:noFill/>
                </a:ln>
                <a:solidFill>
                  <a:srgbClr val="000000"/>
                </a:solidFill>
                <a:effectLst/>
                <a:latin typeface="Consolas" panose="020B0609020204030204" pitchFamily="49" charset="0"/>
              </a:rPr>
              <a:t>{</a:t>
            </a:r>
            <a:endParaRPr kumimoji="0" lang="fr-BE" altLang="en-US" sz="1600" b="0" i="0" u="none" strike="noStrike" cap="none" normalizeH="0" baseline="0" dirty="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cs-CZ" altLang="en-US" sz="1600" b="0" i="0" u="none" strike="noStrike" cap="none" normalizeH="0" baseline="0" dirty="0">
                <a:ln>
                  <a:noFill/>
                </a:ln>
                <a:solidFill>
                  <a:srgbClr val="000000"/>
                </a:solidFill>
                <a:effectLst/>
                <a:latin typeface="Consolas" panose="020B0609020204030204" pitchFamily="49" charset="0"/>
              </a:rPr>
              <a:t>       priceAfterDiscount = price;</a:t>
            </a:r>
            <a:endParaRPr kumimoji="0" lang="fr-BE" altLang="en-US" sz="1600" b="0" i="0" u="none" strike="noStrike" cap="none" normalizeH="0" baseline="0" dirty="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cs-CZ" altLang="en-US" sz="1600" b="0" i="0" u="none" strike="noStrike" cap="none" normalizeH="0" baseline="0" dirty="0">
                <a:ln>
                  <a:noFill/>
                </a:ln>
                <a:solidFill>
                  <a:srgbClr val="000000"/>
                </a:solidFill>
                <a:effectLst/>
                <a:latin typeface="Consolas" panose="020B0609020204030204" pitchFamily="49" charset="0"/>
              </a:rPr>
              <a:t>     }</a:t>
            </a:r>
            <a:endParaRPr kumimoji="0" lang="fr-BE" altLang="en-US" sz="1600" b="0" i="0" u="none" strike="noStrike" cap="none" normalizeH="0" baseline="0" dirty="0">
              <a:ln>
                <a:noFill/>
              </a:ln>
              <a:solidFill>
                <a:srgbClr val="000000"/>
              </a:solidFill>
              <a:effectLst/>
              <a:latin typeface="Consolas" panose="020B0609020204030204" pitchFamily="49" charset="0"/>
            </a:endParaRPr>
          </a:p>
          <a:p>
            <a:pPr lvl="0" defTabSz="914400" eaLnBrk="0" fontAlgn="base" hangingPunct="0">
              <a:lnSpc>
                <a:spcPct val="100000"/>
              </a:lnSpc>
              <a:spcBef>
                <a:spcPct val="0"/>
              </a:spcBef>
              <a:spcAft>
                <a:spcPct val="0"/>
              </a:spcAft>
              <a:buSzTx/>
            </a:pPr>
            <a:r>
              <a:rPr kumimoji="0" lang="cs-CZ" altLang="en-US" sz="1600" b="0" i="0" u="none" strike="noStrike" cap="none" normalizeH="0" baseline="0" dirty="0">
                <a:ln>
                  <a:noFill/>
                </a:ln>
                <a:solidFill>
                  <a:srgbClr val="000000"/>
                </a:solidFill>
                <a:effectLst/>
                <a:latin typeface="Consolas" panose="020B0609020204030204" pitchFamily="49" charset="0"/>
              </a:rPr>
              <a:t>     else if</a:t>
            </a:r>
            <a:r>
              <a:rPr lang="cs-CZ" altLang="en-US" sz="1600" dirty="0">
                <a:solidFill>
                  <a:srgbClr val="000000"/>
                </a:solidFill>
              </a:rPr>
              <a:t> (</a:t>
            </a:r>
            <a:r>
              <a:rPr lang="cs-CZ" altLang="en-US" sz="1600" dirty="0">
                <a:solidFill>
                  <a:srgbClr val="00B050"/>
                </a:solidFill>
              </a:rPr>
              <a:t>accountStatus == AccountStatus.SimpleCustomer</a:t>
            </a:r>
            <a:r>
              <a:rPr lang="cs-CZ" altLang="en-US" sz="1600" dirty="0">
                <a:solidFill>
                  <a:srgbClr val="000000"/>
                </a:solidFill>
              </a:rPr>
              <a:t>)</a:t>
            </a:r>
            <a:r>
              <a:rPr kumimoji="0" lang="fr-BE" altLang="en-US" sz="1600" b="0" i="0" u="none" strike="noStrike" cap="none" normalizeH="0" baseline="0" dirty="0">
                <a:ln>
                  <a:noFill/>
                </a:ln>
                <a:solidFill>
                  <a:srgbClr val="000000"/>
                </a:solidFill>
                <a:effectLst/>
                <a:latin typeface="Consolas" panose="020B0609020204030204" pitchFamily="49" charset="0"/>
              </a:rPr>
              <a:t> </a:t>
            </a:r>
            <a:r>
              <a:rPr kumimoji="0" lang="cs-CZ" altLang="en-US" sz="1600" b="0" i="0" u="none" strike="noStrike" cap="none" normalizeH="0" baseline="0" dirty="0">
                <a:ln>
                  <a:noFill/>
                </a:ln>
                <a:solidFill>
                  <a:srgbClr val="000000"/>
                </a:solidFill>
                <a:effectLst/>
                <a:latin typeface="Consolas" panose="020B0609020204030204" pitchFamily="49" charset="0"/>
              </a:rPr>
              <a:t>{</a:t>
            </a:r>
            <a:endParaRPr kumimoji="0" lang="fr-BE" altLang="en-US" sz="1600" b="0" i="0" u="none" strike="noStrike" cap="none" normalizeH="0" baseline="0" dirty="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cs-CZ" altLang="en-US" sz="1600" b="0" i="0" u="none" strike="noStrike" cap="none" normalizeH="0" baseline="0" dirty="0">
                <a:ln>
                  <a:noFill/>
                </a:ln>
                <a:solidFill>
                  <a:srgbClr val="000000"/>
                </a:solidFill>
                <a:effectLst/>
                <a:latin typeface="Consolas" panose="020B0609020204030204" pitchFamily="49" charset="0"/>
              </a:rPr>
              <a:t>       priceAfterDiscount = (price - (</a:t>
            </a:r>
            <a:r>
              <a:rPr kumimoji="0" lang="cs-CZ" altLang="en-US" sz="1600" b="0" i="0" u="none" strike="noStrike" cap="none" normalizeH="0" baseline="0" dirty="0">
                <a:ln>
                  <a:noFill/>
                </a:ln>
                <a:solidFill>
                  <a:srgbClr val="000080"/>
                </a:solidFill>
                <a:effectLst/>
                <a:latin typeface="Consolas" panose="020B0609020204030204" pitchFamily="49" charset="0"/>
              </a:rPr>
              <a:t>0</a:t>
            </a:r>
            <a:r>
              <a:rPr kumimoji="0" lang="cs-CZ" altLang="en-US" sz="1600" b="0" i="0" u="none" strike="noStrike" cap="none" normalizeH="0" baseline="0" dirty="0">
                <a:ln>
                  <a:noFill/>
                </a:ln>
                <a:solidFill>
                  <a:srgbClr val="000000"/>
                </a:solidFill>
                <a:effectLst/>
                <a:latin typeface="Consolas" panose="020B0609020204030204" pitchFamily="49" charset="0"/>
              </a:rPr>
              <a:t>.1m * price)) - (discountForLoyaltyInPercentage * (price - (</a:t>
            </a:r>
            <a:r>
              <a:rPr kumimoji="0" lang="cs-CZ" altLang="en-US" sz="1600" b="0" i="0" u="none" strike="noStrike" cap="none" normalizeH="0" baseline="0" dirty="0">
                <a:ln>
                  <a:noFill/>
                </a:ln>
                <a:solidFill>
                  <a:srgbClr val="000080"/>
                </a:solidFill>
                <a:effectLst/>
                <a:latin typeface="Consolas" panose="020B0609020204030204" pitchFamily="49" charset="0"/>
              </a:rPr>
              <a:t>0</a:t>
            </a:r>
            <a:r>
              <a:rPr kumimoji="0" lang="cs-CZ" altLang="en-US" sz="1600" b="0" i="0" u="none" strike="noStrike" cap="none" normalizeH="0" baseline="0" dirty="0">
                <a:ln>
                  <a:noFill/>
                </a:ln>
                <a:solidFill>
                  <a:srgbClr val="000000"/>
                </a:solidFill>
                <a:effectLst/>
                <a:latin typeface="Consolas" panose="020B0609020204030204" pitchFamily="49" charset="0"/>
              </a:rPr>
              <a:t>.1m * price)));</a:t>
            </a:r>
            <a:endParaRPr kumimoji="0" lang="fr-BE" altLang="en-US" sz="1600" b="0" i="0" u="none" strike="noStrike" cap="none" normalizeH="0" baseline="0" dirty="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cs-CZ" altLang="en-US" sz="1600" b="0" i="0" u="none" strike="noStrike" cap="none" normalizeH="0" baseline="0" dirty="0">
                <a:ln>
                  <a:noFill/>
                </a:ln>
                <a:solidFill>
                  <a:srgbClr val="000000"/>
                </a:solidFill>
                <a:effectLst/>
                <a:latin typeface="Consolas" panose="020B0609020204030204" pitchFamily="49" charset="0"/>
              </a:rPr>
              <a:t>     }</a:t>
            </a:r>
            <a:endParaRPr kumimoji="0" lang="fr-BE" altLang="en-US" sz="1600" b="0" i="0" u="none" strike="noStrike" cap="none" normalizeH="0" baseline="0" dirty="0">
              <a:ln>
                <a:noFill/>
              </a:ln>
              <a:solidFill>
                <a:srgbClr val="000000"/>
              </a:solidFill>
              <a:effectLst/>
              <a:latin typeface="Consolas" panose="020B0609020204030204" pitchFamily="49" charset="0"/>
            </a:endParaRPr>
          </a:p>
          <a:p>
            <a:pPr lvl="0" defTabSz="914400" eaLnBrk="0" fontAlgn="base" hangingPunct="0">
              <a:lnSpc>
                <a:spcPct val="100000"/>
              </a:lnSpc>
              <a:spcBef>
                <a:spcPct val="0"/>
              </a:spcBef>
              <a:spcAft>
                <a:spcPct val="0"/>
              </a:spcAft>
              <a:buSzTx/>
            </a:pPr>
            <a:r>
              <a:rPr kumimoji="0" lang="cs-CZ" altLang="en-US" sz="1600" b="0" i="0" u="none" strike="noStrike" cap="none" normalizeH="0" baseline="0" dirty="0">
                <a:ln>
                  <a:noFill/>
                </a:ln>
                <a:solidFill>
                  <a:srgbClr val="000000"/>
                </a:solidFill>
                <a:effectLst/>
                <a:latin typeface="Consolas" panose="020B0609020204030204" pitchFamily="49" charset="0"/>
              </a:rPr>
              <a:t>     else if (</a:t>
            </a:r>
            <a:r>
              <a:rPr lang="cs-CZ" altLang="en-US" sz="1600" dirty="0">
                <a:solidFill>
                  <a:srgbClr val="00B050"/>
                </a:solidFill>
              </a:rPr>
              <a:t>accountStatus == AccountStatus.ValuableCustomer</a:t>
            </a:r>
            <a:r>
              <a:rPr kumimoji="0" lang="cs-CZ" altLang="en-US" sz="1600" b="0" i="0" u="none" strike="noStrike" cap="none" normalizeH="0" baseline="0" dirty="0">
                <a:ln>
                  <a:noFill/>
                </a:ln>
                <a:solidFill>
                  <a:srgbClr val="000000"/>
                </a:solidFill>
                <a:effectLst/>
                <a:latin typeface="Consolas" panose="020B0609020204030204" pitchFamily="49" charset="0"/>
              </a:rPr>
              <a:t>)</a:t>
            </a:r>
            <a:r>
              <a:rPr kumimoji="0" lang="fr-BE" altLang="en-US" sz="1600" b="0" i="0" u="none" strike="noStrike" cap="none" normalizeH="0" baseline="0" dirty="0">
                <a:ln>
                  <a:noFill/>
                </a:ln>
                <a:solidFill>
                  <a:srgbClr val="000000"/>
                </a:solidFill>
                <a:effectLst/>
                <a:latin typeface="Consolas" panose="020B0609020204030204" pitchFamily="49" charset="0"/>
              </a:rPr>
              <a:t> </a:t>
            </a:r>
            <a:r>
              <a:rPr kumimoji="0" lang="cs-CZ" altLang="en-US" sz="1600" b="0" i="0" u="none" strike="noStrike" cap="none" normalizeH="0" baseline="0" dirty="0">
                <a:ln>
                  <a:noFill/>
                </a:ln>
                <a:solidFill>
                  <a:srgbClr val="000000"/>
                </a:solidFill>
                <a:effectLst/>
                <a:latin typeface="Consolas" panose="020B0609020204030204" pitchFamily="49" charset="0"/>
              </a:rPr>
              <a:t>{</a:t>
            </a:r>
            <a:endParaRPr kumimoji="0" lang="fr-BE" altLang="en-US" sz="1600" b="0" i="0" u="none" strike="noStrike" cap="none" normalizeH="0" baseline="0" dirty="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cs-CZ" altLang="en-US" sz="1600" b="0" i="0" u="none" strike="noStrike" cap="none" normalizeH="0" baseline="0" dirty="0">
                <a:ln>
                  <a:noFill/>
                </a:ln>
                <a:solidFill>
                  <a:srgbClr val="000000"/>
                </a:solidFill>
                <a:effectLst/>
                <a:latin typeface="Consolas" panose="020B0609020204030204" pitchFamily="49" charset="0"/>
              </a:rPr>
              <a:t>       priceAfterDiscount = (</a:t>
            </a:r>
            <a:r>
              <a:rPr kumimoji="0" lang="cs-CZ" altLang="en-US" sz="1600" b="0" i="0" u="none" strike="noStrike" cap="none" normalizeH="0" baseline="0" dirty="0">
                <a:ln>
                  <a:noFill/>
                </a:ln>
                <a:solidFill>
                  <a:srgbClr val="000080"/>
                </a:solidFill>
                <a:effectLst/>
                <a:latin typeface="Consolas" panose="020B0609020204030204" pitchFamily="49" charset="0"/>
              </a:rPr>
              <a:t>0</a:t>
            </a:r>
            <a:r>
              <a:rPr kumimoji="0" lang="cs-CZ" altLang="en-US" sz="1600" b="0" i="0" u="none" strike="noStrike" cap="none" normalizeH="0" baseline="0" dirty="0">
                <a:ln>
                  <a:noFill/>
                </a:ln>
                <a:solidFill>
                  <a:srgbClr val="000000"/>
                </a:solidFill>
                <a:effectLst/>
                <a:latin typeface="Consolas" panose="020B0609020204030204" pitchFamily="49" charset="0"/>
              </a:rPr>
              <a:t>.7m * price) - (discountForLoyaltyInPercentage * (</a:t>
            </a:r>
            <a:r>
              <a:rPr kumimoji="0" lang="cs-CZ" altLang="en-US" sz="1600" b="0" i="0" u="none" strike="noStrike" cap="none" normalizeH="0" baseline="0" dirty="0">
                <a:ln>
                  <a:noFill/>
                </a:ln>
                <a:solidFill>
                  <a:srgbClr val="000080"/>
                </a:solidFill>
                <a:effectLst/>
                <a:latin typeface="Consolas" panose="020B0609020204030204" pitchFamily="49" charset="0"/>
              </a:rPr>
              <a:t>0</a:t>
            </a:r>
            <a:r>
              <a:rPr kumimoji="0" lang="cs-CZ" altLang="en-US" sz="1600" b="0" i="0" u="none" strike="noStrike" cap="none" normalizeH="0" baseline="0" dirty="0">
                <a:ln>
                  <a:noFill/>
                </a:ln>
                <a:solidFill>
                  <a:srgbClr val="000000"/>
                </a:solidFill>
                <a:effectLst/>
                <a:latin typeface="Consolas" panose="020B0609020204030204" pitchFamily="49" charset="0"/>
              </a:rPr>
              <a:t>.7m * price));</a:t>
            </a:r>
            <a:endParaRPr kumimoji="0" lang="fr-BE" altLang="en-US" sz="1600" b="0" i="0" u="none" strike="noStrike" cap="none" normalizeH="0" baseline="0" dirty="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cs-CZ" altLang="en-US" sz="1600" b="0" i="0" u="none" strike="noStrike" cap="none" normalizeH="0" baseline="0" dirty="0">
                <a:ln>
                  <a:noFill/>
                </a:ln>
                <a:solidFill>
                  <a:srgbClr val="000000"/>
                </a:solidFill>
                <a:effectLst/>
                <a:latin typeface="Consolas" panose="020B0609020204030204" pitchFamily="49" charset="0"/>
              </a:rPr>
              <a:t>     }</a:t>
            </a:r>
            <a:endParaRPr kumimoji="0" lang="fr-BE" altLang="en-US" sz="1600" b="0" i="0" u="none" strike="noStrike" cap="none" normalizeH="0" baseline="0" dirty="0">
              <a:ln>
                <a:noFill/>
              </a:ln>
              <a:solidFill>
                <a:srgbClr val="000000"/>
              </a:solidFill>
              <a:effectLst/>
              <a:latin typeface="Consolas" panose="020B0609020204030204" pitchFamily="49" charset="0"/>
            </a:endParaRPr>
          </a:p>
          <a:p>
            <a:pPr lvl="0" defTabSz="914400" eaLnBrk="0" fontAlgn="base" hangingPunct="0">
              <a:lnSpc>
                <a:spcPct val="100000"/>
              </a:lnSpc>
              <a:spcBef>
                <a:spcPct val="0"/>
              </a:spcBef>
              <a:spcAft>
                <a:spcPct val="0"/>
              </a:spcAft>
              <a:buSzTx/>
            </a:pPr>
            <a:r>
              <a:rPr kumimoji="0" lang="cs-CZ" altLang="en-US" sz="1600" b="0" i="0" u="none" strike="noStrike" cap="none" normalizeH="0" baseline="0" dirty="0">
                <a:ln>
                  <a:noFill/>
                </a:ln>
                <a:solidFill>
                  <a:srgbClr val="000000"/>
                </a:solidFill>
                <a:effectLst/>
                <a:latin typeface="Consolas" panose="020B0609020204030204" pitchFamily="49" charset="0"/>
              </a:rPr>
              <a:t>     else if (</a:t>
            </a:r>
            <a:r>
              <a:rPr lang="cs-CZ" altLang="en-US" sz="1600" dirty="0">
                <a:solidFill>
                  <a:srgbClr val="00B050"/>
                </a:solidFill>
              </a:rPr>
              <a:t>accountStatus == AccountStatus.MostValuableCustomer</a:t>
            </a:r>
            <a:r>
              <a:rPr kumimoji="0" lang="cs-CZ" altLang="en-US" sz="1600" b="0" i="0" u="none" strike="noStrike" cap="none" normalizeH="0" baseline="0" dirty="0">
                <a:ln>
                  <a:noFill/>
                </a:ln>
                <a:solidFill>
                  <a:srgbClr val="000000"/>
                </a:solidFill>
                <a:effectLst/>
                <a:latin typeface="Consolas" panose="020B0609020204030204" pitchFamily="49" charset="0"/>
              </a:rPr>
              <a:t>)</a:t>
            </a:r>
            <a:r>
              <a:rPr kumimoji="0" lang="fr-BE" altLang="en-US" sz="1600" b="0" i="0" u="none" strike="noStrike" cap="none" normalizeH="0" baseline="0" dirty="0">
                <a:ln>
                  <a:noFill/>
                </a:ln>
                <a:solidFill>
                  <a:srgbClr val="000000"/>
                </a:solidFill>
                <a:effectLst/>
                <a:latin typeface="Consolas" panose="020B0609020204030204" pitchFamily="49" charset="0"/>
              </a:rPr>
              <a:t> </a:t>
            </a:r>
            <a:r>
              <a:rPr kumimoji="0" lang="cs-CZ" altLang="en-US" sz="1600" b="0" i="0" u="none" strike="noStrike" cap="none" normalizeH="0" baseline="0" dirty="0">
                <a:ln>
                  <a:noFill/>
                </a:ln>
                <a:solidFill>
                  <a:srgbClr val="000000"/>
                </a:solidFill>
                <a:effectLst/>
                <a:latin typeface="Consolas" panose="020B0609020204030204" pitchFamily="49" charset="0"/>
              </a:rPr>
              <a:t>{</a:t>
            </a:r>
            <a:endParaRPr kumimoji="0" lang="fr-BE" altLang="en-US" sz="1600" b="0" i="0" u="none" strike="noStrike" cap="none" normalizeH="0" baseline="0" dirty="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cs-CZ" altLang="en-US" sz="1600" b="0" i="0" u="none" strike="noStrike" cap="none" normalizeH="0" baseline="0" dirty="0">
                <a:ln>
                  <a:noFill/>
                </a:ln>
                <a:solidFill>
                  <a:srgbClr val="000000"/>
                </a:solidFill>
                <a:effectLst/>
                <a:latin typeface="Consolas" panose="020B0609020204030204" pitchFamily="49" charset="0"/>
              </a:rPr>
              <a:t>       priceAfterDiscount = (price - (</a:t>
            </a:r>
            <a:r>
              <a:rPr kumimoji="0" lang="cs-CZ" altLang="en-US" sz="1600" b="0" i="0" u="none" strike="noStrike" cap="none" normalizeH="0" baseline="0" dirty="0">
                <a:ln>
                  <a:noFill/>
                </a:ln>
                <a:solidFill>
                  <a:srgbClr val="000080"/>
                </a:solidFill>
                <a:effectLst/>
                <a:latin typeface="Consolas" panose="020B0609020204030204" pitchFamily="49" charset="0"/>
              </a:rPr>
              <a:t>0</a:t>
            </a:r>
            <a:r>
              <a:rPr kumimoji="0" lang="cs-CZ" altLang="en-US" sz="1600" b="0" i="0" u="none" strike="noStrike" cap="none" normalizeH="0" baseline="0" dirty="0">
                <a:ln>
                  <a:noFill/>
                </a:ln>
                <a:solidFill>
                  <a:srgbClr val="000000"/>
                </a:solidFill>
                <a:effectLst/>
                <a:latin typeface="Consolas" panose="020B0609020204030204" pitchFamily="49" charset="0"/>
              </a:rPr>
              <a:t>.5m * price)) - (discountForLoyaltyInPercentage * (price - (</a:t>
            </a:r>
            <a:r>
              <a:rPr kumimoji="0" lang="cs-CZ" altLang="en-US" sz="1600" b="0" i="0" u="none" strike="noStrike" cap="none" normalizeH="0" baseline="0" dirty="0">
                <a:ln>
                  <a:noFill/>
                </a:ln>
                <a:solidFill>
                  <a:srgbClr val="000080"/>
                </a:solidFill>
                <a:effectLst/>
                <a:latin typeface="Consolas" panose="020B0609020204030204" pitchFamily="49" charset="0"/>
              </a:rPr>
              <a:t>0</a:t>
            </a:r>
            <a:r>
              <a:rPr kumimoji="0" lang="cs-CZ" altLang="en-US" sz="1600" b="0" i="0" u="none" strike="noStrike" cap="none" normalizeH="0" baseline="0" dirty="0">
                <a:ln>
                  <a:noFill/>
                </a:ln>
                <a:solidFill>
                  <a:srgbClr val="000000"/>
                </a:solidFill>
                <a:effectLst/>
                <a:latin typeface="Consolas" panose="020B0609020204030204" pitchFamily="49" charset="0"/>
              </a:rPr>
              <a:t>.5m * price)));</a:t>
            </a:r>
            <a:endParaRPr kumimoji="0" lang="fr-BE" altLang="en-US" sz="1600" b="0" i="0" u="none" strike="noStrike" cap="none" normalizeH="0" baseline="0" dirty="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cs-CZ" altLang="en-US" sz="1600" b="0" i="0" u="none" strike="noStrike" cap="none" normalizeH="0" baseline="0" dirty="0">
                <a:ln>
                  <a:noFill/>
                </a:ln>
                <a:solidFill>
                  <a:srgbClr val="000000"/>
                </a:solidFill>
                <a:effectLst/>
                <a:latin typeface="Consolas" panose="020B0609020204030204" pitchFamily="49" charset="0"/>
              </a:rPr>
              <a:t>     }</a:t>
            </a:r>
            <a:endParaRPr kumimoji="0" lang="fr-BE" altLang="en-US" sz="1600" b="0" i="0" u="none" strike="noStrike" cap="none" normalizeH="0" baseline="0" dirty="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cs-CZ" altLang="en-US" sz="1600" b="0" i="0" u="none" strike="noStrike" cap="none" normalizeH="0" baseline="0" dirty="0">
                <a:ln>
                  <a:noFill/>
                </a:ln>
                <a:solidFill>
                  <a:srgbClr val="000000"/>
                </a:solidFill>
                <a:effectLst/>
                <a:latin typeface="Consolas" panose="020B0609020204030204" pitchFamily="49" charset="0"/>
              </a:rPr>
              <a:t>     return priceAfterDiscount;</a:t>
            </a:r>
            <a:endParaRPr kumimoji="0" lang="fr-BE" altLang="en-US" sz="1600" b="0" i="0" u="none" strike="noStrike" cap="none" normalizeH="0" baseline="0" dirty="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cs-CZ" altLang="en-US" sz="1600" b="0" i="0" u="none" strike="noStrike" cap="none" normalizeH="0" baseline="0" dirty="0">
                <a:ln>
                  <a:noFill/>
                </a:ln>
                <a:solidFill>
                  <a:srgbClr val="000000"/>
                </a:solidFill>
                <a:effectLst/>
                <a:latin typeface="Consolas" panose="020B0609020204030204" pitchFamily="49" charset="0"/>
              </a:rPr>
              <a:t>   }</a:t>
            </a:r>
            <a:endParaRPr kumimoji="0" lang="fr-BE" altLang="en-US" sz="1600" b="0" i="0" u="none" strike="noStrike" cap="none" normalizeH="0" baseline="0" dirty="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cs-CZ" altLang="en-US" sz="1600" b="0" i="0" u="none" strike="noStrike" cap="none" normalizeH="0" baseline="0" dirty="0">
                <a:ln>
                  <a:noFill/>
                </a:ln>
                <a:solidFill>
                  <a:srgbClr val="000000"/>
                </a:solidFill>
                <a:effectLst/>
                <a:latin typeface="Consolas" panose="020B0609020204030204" pitchFamily="49" charset="0"/>
              </a:rPr>
              <a:t> }</a:t>
            </a:r>
            <a:r>
              <a:rPr kumimoji="0" lang="cs-CZ" altLang="en-US" sz="1600" b="0" i="0" u="none" strike="noStrike" cap="none" normalizeH="0" baseline="0" dirty="0">
                <a:ln>
                  <a:noFill/>
                </a:ln>
                <a:solidFill>
                  <a:schemeClr val="tx1"/>
                </a:solidFill>
                <a:effectLst/>
              </a:rPr>
              <a:t> </a:t>
            </a:r>
            <a:endParaRPr kumimoji="0" lang="cs-CZ" altLang="en-US" sz="1600" b="0" i="0" u="none" strike="noStrike" cap="none" normalizeH="0" baseline="0" dirty="0">
              <a:ln>
                <a:noFill/>
              </a:ln>
              <a:solidFill>
                <a:schemeClr val="tx1"/>
              </a:solidFill>
              <a:effectLst/>
              <a:latin typeface="Arial" panose="020B0604020202020204" pitchFamily="34" charset="0"/>
            </a:endParaRPr>
          </a:p>
        </p:txBody>
      </p:sp>
      <p:sp>
        <p:nvSpPr>
          <p:cNvPr id="15" name="Rectangle 14">
            <a:extLst>
              <a:ext uri="{FF2B5EF4-FFF2-40B4-BE49-F238E27FC236}">
                <a16:creationId xmlns:a16="http://schemas.microsoft.com/office/drawing/2014/main" id="{743F3587-905E-49DA-829A-376458585B1A}"/>
              </a:ext>
            </a:extLst>
          </p:cNvPr>
          <p:cNvSpPr/>
          <p:nvPr/>
        </p:nvSpPr>
        <p:spPr bwMode="auto">
          <a:xfrm>
            <a:off x="731837" y="2049462"/>
            <a:ext cx="5943600" cy="304800"/>
          </a:xfrm>
          <a:prstGeom prst="rect">
            <a:avLst/>
          </a:prstGeom>
          <a:solidFill>
            <a:srgbClr val="FFFF00">
              <a:alpha val="38039"/>
            </a:srgbClr>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15">
            <a:extLst>
              <a:ext uri="{FF2B5EF4-FFF2-40B4-BE49-F238E27FC236}">
                <a16:creationId xmlns:a16="http://schemas.microsoft.com/office/drawing/2014/main" id="{079371A7-B10E-4DC3-ABA6-17CF9427841C}"/>
              </a:ext>
            </a:extLst>
          </p:cNvPr>
          <p:cNvSpPr/>
          <p:nvPr/>
        </p:nvSpPr>
        <p:spPr bwMode="auto">
          <a:xfrm>
            <a:off x="731837" y="2735262"/>
            <a:ext cx="6553200" cy="381000"/>
          </a:xfrm>
          <a:prstGeom prst="rect">
            <a:avLst/>
          </a:prstGeom>
          <a:solidFill>
            <a:srgbClr val="FFFF00">
              <a:alpha val="38039"/>
            </a:srgbClr>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Rectangle 16">
            <a:extLst>
              <a:ext uri="{FF2B5EF4-FFF2-40B4-BE49-F238E27FC236}">
                <a16:creationId xmlns:a16="http://schemas.microsoft.com/office/drawing/2014/main" id="{8058D267-5077-4C75-8785-ADB56684C82A}"/>
              </a:ext>
            </a:extLst>
          </p:cNvPr>
          <p:cNvSpPr/>
          <p:nvPr/>
        </p:nvSpPr>
        <p:spPr bwMode="auto">
          <a:xfrm>
            <a:off x="735011" y="3693596"/>
            <a:ext cx="6553200" cy="381000"/>
          </a:xfrm>
          <a:prstGeom prst="rect">
            <a:avLst/>
          </a:prstGeom>
          <a:solidFill>
            <a:srgbClr val="FFFF00">
              <a:alpha val="38039"/>
            </a:srgbClr>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Rectangle 17">
            <a:extLst>
              <a:ext uri="{FF2B5EF4-FFF2-40B4-BE49-F238E27FC236}">
                <a16:creationId xmlns:a16="http://schemas.microsoft.com/office/drawing/2014/main" id="{1ABA8E3A-AA68-4D48-8103-B3E2EF18891F}"/>
              </a:ext>
            </a:extLst>
          </p:cNvPr>
          <p:cNvSpPr/>
          <p:nvPr/>
        </p:nvSpPr>
        <p:spPr bwMode="auto">
          <a:xfrm>
            <a:off x="808037" y="4461430"/>
            <a:ext cx="7162800" cy="381000"/>
          </a:xfrm>
          <a:prstGeom prst="rect">
            <a:avLst/>
          </a:prstGeom>
          <a:solidFill>
            <a:srgbClr val="FFFF00">
              <a:alpha val="38039"/>
            </a:srgbClr>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62856297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500"/>
                                        <p:tgtEl>
                                          <p:spTgt spid="15"/>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wipe(left)">
                                      <p:cBhvr>
                                        <p:cTn id="10" dur="500"/>
                                        <p:tgtEl>
                                          <p:spTgt spid="16"/>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wipe(left)">
                                      <p:cBhvr>
                                        <p:cTn id="13" dur="500"/>
                                        <p:tgtEl>
                                          <p:spTgt spid="17"/>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wipe(left)">
                                      <p:cBhvr>
                                        <p:cTn id="16"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P spid="18"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2288F3F-D5A4-4A31-94F7-882F41F39807}"/>
              </a:ext>
            </a:extLst>
          </p:cNvPr>
          <p:cNvSpPr>
            <a:spLocks noGrp="1"/>
          </p:cNvSpPr>
          <p:nvPr>
            <p:ph type="title"/>
          </p:nvPr>
        </p:nvSpPr>
        <p:spPr/>
        <p:txBody>
          <a:bodyPr/>
          <a:lstStyle/>
          <a:p>
            <a:r>
              <a:rPr lang="fr-BE" dirty="0"/>
              <a:t>If, if-</a:t>
            </a:r>
            <a:r>
              <a:rPr lang="fr-BE" dirty="0" err="1"/>
              <a:t>else</a:t>
            </a:r>
            <a:r>
              <a:rPr lang="fr-BE" dirty="0"/>
              <a:t>, if-</a:t>
            </a:r>
            <a:r>
              <a:rPr lang="fr-BE" dirty="0" err="1"/>
              <a:t>else</a:t>
            </a:r>
            <a:r>
              <a:rPr lang="fr-BE" dirty="0"/>
              <a:t> de la même variable </a:t>
            </a:r>
            <a:r>
              <a:rPr lang="fr-BE" dirty="0">
                <a:sym typeface="Wingdings" panose="05000000000000000000" pitchFamily="2" charset="2"/>
              </a:rPr>
              <a:t> Switch case, </a:t>
            </a:r>
            <a:br>
              <a:rPr lang="fr-BE" dirty="0">
                <a:sym typeface="Wingdings" panose="05000000000000000000" pitchFamily="2" charset="2"/>
              </a:rPr>
            </a:br>
            <a:br>
              <a:rPr lang="fr-BE" dirty="0">
                <a:sym typeface="Wingdings" panose="05000000000000000000" pitchFamily="2" charset="2"/>
              </a:rPr>
            </a:br>
            <a:r>
              <a:rPr lang="fr-BE" dirty="0">
                <a:sym typeface="Wingdings" panose="05000000000000000000" pitchFamily="2" charset="2"/>
              </a:rPr>
              <a:t>Divisons les grandes lignes, avec des variables intermédiaires.</a:t>
            </a:r>
            <a:endParaRPr lang="en-GB" dirty="0"/>
          </a:p>
        </p:txBody>
      </p:sp>
      <p:sp>
        <p:nvSpPr>
          <p:cNvPr id="4" name="Text Placeholder 3">
            <a:extLst>
              <a:ext uri="{FF2B5EF4-FFF2-40B4-BE49-F238E27FC236}">
                <a16:creationId xmlns:a16="http://schemas.microsoft.com/office/drawing/2014/main" id="{02E5706C-4F06-4704-81C8-A60345DABA96}"/>
              </a:ext>
            </a:extLst>
          </p:cNvPr>
          <p:cNvSpPr>
            <a:spLocks noGrp="1"/>
          </p:cNvSpPr>
          <p:nvPr>
            <p:ph type="body" sz="quarter" idx="10"/>
          </p:nvPr>
        </p:nvSpPr>
        <p:spPr>
          <a:xfrm>
            <a:off x="5761038" y="5126041"/>
            <a:ext cx="5486400" cy="627288"/>
          </a:xfrm>
        </p:spPr>
        <p:txBody>
          <a:bodyPr/>
          <a:lstStyle/>
          <a:p>
            <a:r>
              <a:rPr lang="fr-BE" dirty="0"/>
              <a:t>#3 – Du code lisible</a:t>
            </a:r>
            <a:endParaRPr lang="en-GB" dirty="0"/>
          </a:p>
        </p:txBody>
      </p:sp>
    </p:spTree>
    <p:extLst>
      <p:ext uri="{BB962C8B-B14F-4D97-AF65-F5344CB8AC3E}">
        <p14:creationId xmlns:p14="http://schemas.microsoft.com/office/powerpoint/2010/main" val="1655563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a:extLst>
              <a:ext uri="{FF2B5EF4-FFF2-40B4-BE49-F238E27FC236}">
                <a16:creationId xmlns:a16="http://schemas.microsoft.com/office/drawing/2014/main" id="{F8DE117C-CCA7-48E3-BBC1-8A673BE083D9}"/>
              </a:ext>
            </a:extLst>
          </p:cNvPr>
          <p:cNvSpPr>
            <a:spLocks noGrp="1" noChangeArrowheads="1"/>
          </p:cNvSpPr>
          <p:nvPr>
            <p:ph type="body" sz="quarter" idx="10"/>
          </p:nvPr>
        </p:nvSpPr>
        <p:spPr bwMode="auto">
          <a:xfrm>
            <a:off x="-1" y="69750"/>
            <a:ext cx="12619038" cy="6878806"/>
          </a:xfrm>
          <a:prstGeom prst="rect">
            <a:avLst/>
          </a:prstGeom>
          <a:solidFill>
            <a:schemeClr val="bg1"/>
          </a:solidFill>
          <a:ln>
            <a:noFill/>
          </a:ln>
          <a:effectLst/>
        </p:spPr>
        <p:txBody>
          <a:bodyPr vert="horz" wrap="square" lIns="91440" tIns="0" rIns="91440" bIns="45720" numCol="1" anchor="ctr" anchorCtr="0" compatLnSpc="1">
            <a:prstTxWarp prst="textNoShape">
              <a:avLst/>
            </a:prstTxWarp>
            <a:spAutoFit/>
          </a:bodyPr>
          <a:lstStyle/>
          <a:p>
            <a:pPr lvl="0" defTabSz="914400" eaLnBrk="0" fontAlgn="base" hangingPunct="0">
              <a:lnSpc>
                <a:spcPct val="100000"/>
              </a:lnSpc>
              <a:spcBef>
                <a:spcPct val="0"/>
              </a:spcBef>
              <a:spcAft>
                <a:spcPct val="0"/>
              </a:spcAft>
              <a:buSzTx/>
            </a:pPr>
            <a:r>
              <a:rPr lang="cs-CZ" altLang="en-US" sz="1650" dirty="0">
                <a:solidFill>
                  <a:srgbClr val="000000"/>
                </a:solidFill>
              </a:rPr>
              <a:t>public class DiscountManager</a:t>
            </a:r>
            <a:r>
              <a:rPr lang="fr-BE" altLang="en-US" sz="1650" dirty="0">
                <a:solidFill>
                  <a:srgbClr val="000000"/>
                </a:solidFill>
              </a:rPr>
              <a:t> </a:t>
            </a:r>
            <a:r>
              <a:rPr lang="cs-CZ" altLang="en-US" sz="1650" dirty="0">
                <a:solidFill>
                  <a:srgbClr val="000000"/>
                </a:solidFill>
              </a:rPr>
              <a:t>{</a:t>
            </a:r>
          </a:p>
          <a:p>
            <a:pPr lvl="0" defTabSz="914400" eaLnBrk="0" fontAlgn="base" hangingPunct="0">
              <a:lnSpc>
                <a:spcPct val="100000"/>
              </a:lnSpc>
              <a:spcBef>
                <a:spcPct val="0"/>
              </a:spcBef>
              <a:spcAft>
                <a:spcPct val="0"/>
              </a:spcAft>
              <a:buSzTx/>
            </a:pPr>
            <a:r>
              <a:rPr lang="cs-CZ" altLang="en-US" sz="1650" dirty="0">
                <a:solidFill>
                  <a:srgbClr val="000000"/>
                </a:solidFill>
              </a:rPr>
              <a:t>  public decimal ApplyDiscount(decimal price, AccountStatus accountStatus, int timeOfHavingAccountInYears)</a:t>
            </a:r>
            <a:r>
              <a:rPr lang="fr-BE" altLang="en-US" sz="1650" dirty="0">
                <a:solidFill>
                  <a:srgbClr val="000000"/>
                </a:solidFill>
              </a:rPr>
              <a:t> </a:t>
            </a:r>
            <a:r>
              <a:rPr lang="cs-CZ" altLang="en-US" sz="1650" dirty="0">
                <a:solidFill>
                  <a:srgbClr val="000000"/>
                </a:solidFill>
              </a:rPr>
              <a:t>{</a:t>
            </a:r>
          </a:p>
          <a:p>
            <a:pPr lvl="0" defTabSz="914400" eaLnBrk="0" fontAlgn="base" hangingPunct="0">
              <a:lnSpc>
                <a:spcPct val="100000"/>
              </a:lnSpc>
              <a:spcBef>
                <a:spcPct val="0"/>
              </a:spcBef>
              <a:spcAft>
                <a:spcPct val="0"/>
              </a:spcAft>
              <a:buSzTx/>
            </a:pPr>
            <a:r>
              <a:rPr lang="cs-CZ" altLang="en-US" sz="1650" dirty="0">
                <a:solidFill>
                  <a:srgbClr val="000000"/>
                </a:solidFill>
              </a:rPr>
              <a:t>    decimal priceAfterDiscount = 0;</a:t>
            </a:r>
          </a:p>
          <a:p>
            <a:pPr lvl="0" defTabSz="914400" eaLnBrk="0" fontAlgn="base" hangingPunct="0">
              <a:lnSpc>
                <a:spcPct val="100000"/>
              </a:lnSpc>
              <a:spcBef>
                <a:spcPct val="0"/>
              </a:spcBef>
              <a:spcAft>
                <a:spcPct val="0"/>
              </a:spcAft>
              <a:buSzTx/>
            </a:pPr>
            <a:r>
              <a:rPr lang="cs-CZ" altLang="en-US" sz="1650" dirty="0">
                <a:solidFill>
                  <a:srgbClr val="000000"/>
                </a:solidFill>
              </a:rPr>
              <a:t>    decimal discountForLoyaltyInPercentage = (timeOfHavingAccountInYears &gt; 5) ? (decimal)5/100 : (decimal)timeOfHavingAccountInYears/100;</a:t>
            </a:r>
          </a:p>
          <a:p>
            <a:pPr lvl="0" defTabSz="914400" eaLnBrk="0" fontAlgn="base" hangingPunct="0">
              <a:lnSpc>
                <a:spcPct val="100000"/>
              </a:lnSpc>
              <a:spcBef>
                <a:spcPct val="0"/>
              </a:spcBef>
              <a:spcAft>
                <a:spcPct val="0"/>
              </a:spcAft>
              <a:buSzTx/>
            </a:pPr>
            <a:r>
              <a:rPr lang="cs-CZ" altLang="en-US" sz="1650" dirty="0">
                <a:solidFill>
                  <a:srgbClr val="000000"/>
                </a:solidFill>
              </a:rPr>
              <a:t>    </a:t>
            </a:r>
            <a:r>
              <a:rPr lang="cs-CZ" altLang="en-US" sz="1650" dirty="0">
                <a:solidFill>
                  <a:srgbClr val="00B050"/>
                </a:solidFill>
              </a:rPr>
              <a:t>switch (accountStatus)</a:t>
            </a:r>
          </a:p>
          <a:p>
            <a:pPr lvl="0" defTabSz="914400" eaLnBrk="0" fontAlgn="base" hangingPunct="0">
              <a:lnSpc>
                <a:spcPct val="100000"/>
              </a:lnSpc>
              <a:spcBef>
                <a:spcPct val="0"/>
              </a:spcBef>
              <a:spcAft>
                <a:spcPct val="0"/>
              </a:spcAft>
              <a:buSzTx/>
            </a:pPr>
            <a:r>
              <a:rPr lang="cs-CZ" altLang="en-US" sz="1650" dirty="0">
                <a:solidFill>
                  <a:srgbClr val="00B050"/>
                </a:solidFill>
              </a:rPr>
              <a:t>    {</a:t>
            </a:r>
          </a:p>
          <a:p>
            <a:pPr lvl="0" defTabSz="914400" eaLnBrk="0" fontAlgn="base" hangingPunct="0">
              <a:lnSpc>
                <a:spcPct val="100000"/>
              </a:lnSpc>
              <a:spcBef>
                <a:spcPct val="0"/>
              </a:spcBef>
              <a:spcAft>
                <a:spcPct val="0"/>
              </a:spcAft>
              <a:buSzTx/>
            </a:pPr>
            <a:r>
              <a:rPr lang="cs-CZ" altLang="en-US" sz="1650" dirty="0">
                <a:solidFill>
                  <a:srgbClr val="00B050"/>
                </a:solidFill>
              </a:rPr>
              <a:t>      case AccountStatus.NotRegistered:</a:t>
            </a:r>
          </a:p>
          <a:p>
            <a:pPr lvl="0" defTabSz="914400" eaLnBrk="0" fontAlgn="base" hangingPunct="0">
              <a:lnSpc>
                <a:spcPct val="100000"/>
              </a:lnSpc>
              <a:spcBef>
                <a:spcPct val="0"/>
              </a:spcBef>
              <a:spcAft>
                <a:spcPct val="0"/>
              </a:spcAft>
              <a:buSzTx/>
            </a:pPr>
            <a:r>
              <a:rPr lang="cs-CZ" altLang="en-US" sz="1650" dirty="0">
                <a:solidFill>
                  <a:srgbClr val="000000"/>
                </a:solidFill>
              </a:rPr>
              <a:t>        priceAfterDiscount = price;</a:t>
            </a:r>
          </a:p>
          <a:p>
            <a:pPr lvl="0" defTabSz="914400" eaLnBrk="0" fontAlgn="base" hangingPunct="0">
              <a:lnSpc>
                <a:spcPct val="100000"/>
              </a:lnSpc>
              <a:spcBef>
                <a:spcPct val="0"/>
              </a:spcBef>
              <a:spcAft>
                <a:spcPct val="0"/>
              </a:spcAft>
              <a:buSzTx/>
            </a:pPr>
            <a:r>
              <a:rPr lang="cs-CZ" altLang="en-US" sz="1650" dirty="0">
                <a:solidFill>
                  <a:srgbClr val="000000"/>
                </a:solidFill>
              </a:rPr>
              <a:t>        break;</a:t>
            </a:r>
          </a:p>
          <a:p>
            <a:pPr lvl="0" defTabSz="914400" eaLnBrk="0" fontAlgn="base" hangingPunct="0">
              <a:lnSpc>
                <a:spcPct val="100000"/>
              </a:lnSpc>
              <a:spcBef>
                <a:spcPct val="0"/>
              </a:spcBef>
              <a:spcAft>
                <a:spcPct val="0"/>
              </a:spcAft>
              <a:buSzTx/>
            </a:pPr>
            <a:r>
              <a:rPr lang="cs-CZ" altLang="en-US" sz="1650" dirty="0">
                <a:solidFill>
                  <a:srgbClr val="000000"/>
                </a:solidFill>
              </a:rPr>
              <a:t>     </a:t>
            </a:r>
            <a:r>
              <a:rPr lang="cs-CZ" altLang="en-US" sz="1650" dirty="0">
                <a:solidFill>
                  <a:srgbClr val="00B050"/>
                </a:solidFill>
              </a:rPr>
              <a:t> case AccountStatus.SimpleCustomer:</a:t>
            </a:r>
          </a:p>
          <a:p>
            <a:pPr lvl="0" defTabSz="914400" eaLnBrk="0" fontAlgn="base" hangingPunct="0">
              <a:lnSpc>
                <a:spcPct val="100000"/>
              </a:lnSpc>
              <a:spcBef>
                <a:spcPct val="0"/>
              </a:spcBef>
              <a:spcAft>
                <a:spcPct val="0"/>
              </a:spcAft>
              <a:buSzTx/>
            </a:pPr>
            <a:r>
              <a:rPr lang="cs-CZ" altLang="en-US" sz="1650" dirty="0">
                <a:solidFill>
                  <a:srgbClr val="000000"/>
                </a:solidFill>
              </a:rPr>
              <a:t>        </a:t>
            </a:r>
            <a:r>
              <a:rPr lang="cs-CZ" altLang="en-US" sz="1650" dirty="0">
                <a:solidFill>
                  <a:srgbClr val="00B050"/>
                </a:solidFill>
              </a:rPr>
              <a:t>priceAfterDiscount = (price - (0.1m * price));</a:t>
            </a:r>
          </a:p>
          <a:p>
            <a:pPr lvl="0" defTabSz="914400" eaLnBrk="0" fontAlgn="base" hangingPunct="0">
              <a:lnSpc>
                <a:spcPct val="100000"/>
              </a:lnSpc>
              <a:spcBef>
                <a:spcPct val="0"/>
              </a:spcBef>
              <a:spcAft>
                <a:spcPct val="0"/>
              </a:spcAft>
              <a:buSzTx/>
            </a:pPr>
            <a:r>
              <a:rPr lang="cs-CZ" altLang="en-US" sz="1650" dirty="0">
                <a:solidFill>
                  <a:srgbClr val="00B050"/>
                </a:solidFill>
              </a:rPr>
              <a:t>        priceAfterDiscount = priceAfterDiscount - (discountForLoyaltyInPercentage * priceAfterDiscount);</a:t>
            </a:r>
          </a:p>
          <a:p>
            <a:pPr lvl="0" defTabSz="914400" eaLnBrk="0" fontAlgn="base" hangingPunct="0">
              <a:lnSpc>
                <a:spcPct val="100000"/>
              </a:lnSpc>
              <a:spcBef>
                <a:spcPct val="0"/>
              </a:spcBef>
              <a:spcAft>
                <a:spcPct val="0"/>
              </a:spcAft>
              <a:buSzTx/>
            </a:pPr>
            <a:r>
              <a:rPr lang="cs-CZ" altLang="en-US" sz="1650" dirty="0">
                <a:solidFill>
                  <a:srgbClr val="000000"/>
                </a:solidFill>
              </a:rPr>
              <a:t>        break;</a:t>
            </a:r>
          </a:p>
          <a:p>
            <a:pPr lvl="0" defTabSz="914400" eaLnBrk="0" fontAlgn="base" hangingPunct="0">
              <a:lnSpc>
                <a:spcPct val="100000"/>
              </a:lnSpc>
              <a:spcBef>
                <a:spcPct val="0"/>
              </a:spcBef>
              <a:spcAft>
                <a:spcPct val="0"/>
              </a:spcAft>
              <a:buSzTx/>
            </a:pPr>
            <a:r>
              <a:rPr lang="cs-CZ" altLang="en-US" sz="1650" dirty="0">
                <a:solidFill>
                  <a:srgbClr val="000000"/>
                </a:solidFill>
              </a:rPr>
              <a:t>      </a:t>
            </a:r>
            <a:r>
              <a:rPr lang="cs-CZ" altLang="en-US" sz="1650" dirty="0">
                <a:solidFill>
                  <a:srgbClr val="00B050"/>
                </a:solidFill>
              </a:rPr>
              <a:t>case AccountStatus.ValuableCustomer:</a:t>
            </a:r>
          </a:p>
          <a:p>
            <a:pPr lvl="0" defTabSz="914400" eaLnBrk="0" fontAlgn="base" hangingPunct="0">
              <a:lnSpc>
                <a:spcPct val="100000"/>
              </a:lnSpc>
              <a:spcBef>
                <a:spcPct val="0"/>
              </a:spcBef>
              <a:spcAft>
                <a:spcPct val="0"/>
              </a:spcAft>
              <a:buSzTx/>
            </a:pPr>
            <a:r>
              <a:rPr lang="cs-CZ" altLang="en-US" sz="1650" dirty="0">
                <a:solidFill>
                  <a:srgbClr val="00B050"/>
                </a:solidFill>
              </a:rPr>
              <a:t>        priceAfterDiscount = (0.7m * price);</a:t>
            </a:r>
          </a:p>
          <a:p>
            <a:pPr lvl="0" defTabSz="914400" eaLnBrk="0" fontAlgn="base" hangingPunct="0">
              <a:lnSpc>
                <a:spcPct val="100000"/>
              </a:lnSpc>
              <a:spcBef>
                <a:spcPct val="0"/>
              </a:spcBef>
              <a:spcAft>
                <a:spcPct val="0"/>
              </a:spcAft>
              <a:buSzTx/>
            </a:pPr>
            <a:r>
              <a:rPr lang="cs-CZ" altLang="en-US" sz="1650" dirty="0">
                <a:solidFill>
                  <a:srgbClr val="00B050"/>
                </a:solidFill>
              </a:rPr>
              <a:t>        priceAfterDiscount = priceAfterDiscount - (discountForLoyaltyInPercentage * priceAfterDiscount);</a:t>
            </a:r>
          </a:p>
          <a:p>
            <a:pPr lvl="0" defTabSz="914400" eaLnBrk="0" fontAlgn="base" hangingPunct="0">
              <a:lnSpc>
                <a:spcPct val="100000"/>
              </a:lnSpc>
              <a:spcBef>
                <a:spcPct val="0"/>
              </a:spcBef>
              <a:spcAft>
                <a:spcPct val="0"/>
              </a:spcAft>
              <a:buSzTx/>
            </a:pPr>
            <a:r>
              <a:rPr lang="cs-CZ" altLang="en-US" sz="1650" dirty="0">
                <a:solidFill>
                  <a:srgbClr val="000000"/>
                </a:solidFill>
              </a:rPr>
              <a:t>        break;</a:t>
            </a:r>
          </a:p>
          <a:p>
            <a:pPr lvl="0" defTabSz="914400" eaLnBrk="0" fontAlgn="base" hangingPunct="0">
              <a:lnSpc>
                <a:spcPct val="100000"/>
              </a:lnSpc>
              <a:spcBef>
                <a:spcPct val="0"/>
              </a:spcBef>
              <a:spcAft>
                <a:spcPct val="0"/>
              </a:spcAft>
              <a:buSzTx/>
            </a:pPr>
            <a:r>
              <a:rPr lang="cs-CZ" altLang="en-US" sz="1650" dirty="0">
                <a:solidFill>
                  <a:srgbClr val="000000"/>
                </a:solidFill>
              </a:rPr>
              <a:t>    </a:t>
            </a:r>
            <a:r>
              <a:rPr lang="cs-CZ" altLang="en-US" sz="1650" dirty="0">
                <a:solidFill>
                  <a:srgbClr val="00B050"/>
                </a:solidFill>
              </a:rPr>
              <a:t>  case AccountStatus.MostValuableCustomer:</a:t>
            </a:r>
          </a:p>
          <a:p>
            <a:pPr lvl="0" defTabSz="914400" eaLnBrk="0" fontAlgn="base" hangingPunct="0">
              <a:lnSpc>
                <a:spcPct val="100000"/>
              </a:lnSpc>
              <a:spcBef>
                <a:spcPct val="0"/>
              </a:spcBef>
              <a:spcAft>
                <a:spcPct val="0"/>
              </a:spcAft>
              <a:buSzTx/>
            </a:pPr>
            <a:r>
              <a:rPr lang="cs-CZ" altLang="en-US" sz="1650" dirty="0">
                <a:solidFill>
                  <a:srgbClr val="00B050"/>
                </a:solidFill>
              </a:rPr>
              <a:t>        priceAfterDiscount = (price - (0.5m * price));</a:t>
            </a:r>
          </a:p>
          <a:p>
            <a:pPr lvl="0" defTabSz="914400" eaLnBrk="0" fontAlgn="base" hangingPunct="0">
              <a:lnSpc>
                <a:spcPct val="100000"/>
              </a:lnSpc>
              <a:spcBef>
                <a:spcPct val="0"/>
              </a:spcBef>
              <a:spcAft>
                <a:spcPct val="0"/>
              </a:spcAft>
              <a:buSzTx/>
            </a:pPr>
            <a:r>
              <a:rPr lang="cs-CZ" altLang="en-US" sz="1650" dirty="0">
                <a:solidFill>
                  <a:srgbClr val="00B050"/>
                </a:solidFill>
              </a:rPr>
              <a:t>        priceAfterDiscount = priceAfterDiscount - (discountForLoyaltyInPercentage * priceAfterDiscount);</a:t>
            </a:r>
          </a:p>
          <a:p>
            <a:pPr lvl="0" defTabSz="914400" eaLnBrk="0" fontAlgn="base" hangingPunct="0">
              <a:lnSpc>
                <a:spcPct val="100000"/>
              </a:lnSpc>
              <a:spcBef>
                <a:spcPct val="0"/>
              </a:spcBef>
              <a:spcAft>
                <a:spcPct val="0"/>
              </a:spcAft>
              <a:buSzTx/>
            </a:pPr>
            <a:r>
              <a:rPr lang="cs-CZ" altLang="en-US" sz="1650" dirty="0">
                <a:solidFill>
                  <a:srgbClr val="000000"/>
                </a:solidFill>
              </a:rPr>
              <a:t>        break;</a:t>
            </a:r>
          </a:p>
          <a:p>
            <a:pPr lvl="0" defTabSz="914400" eaLnBrk="0" fontAlgn="base" hangingPunct="0">
              <a:lnSpc>
                <a:spcPct val="100000"/>
              </a:lnSpc>
              <a:spcBef>
                <a:spcPct val="0"/>
              </a:spcBef>
              <a:spcAft>
                <a:spcPct val="0"/>
              </a:spcAft>
              <a:buSzTx/>
            </a:pPr>
            <a:r>
              <a:rPr lang="cs-CZ" altLang="en-US" sz="1650" dirty="0">
                <a:solidFill>
                  <a:srgbClr val="000000"/>
                </a:solidFill>
              </a:rPr>
              <a:t>    }</a:t>
            </a:r>
          </a:p>
          <a:p>
            <a:pPr lvl="0" defTabSz="914400" eaLnBrk="0" fontAlgn="base" hangingPunct="0">
              <a:lnSpc>
                <a:spcPct val="100000"/>
              </a:lnSpc>
              <a:spcBef>
                <a:spcPct val="0"/>
              </a:spcBef>
              <a:spcAft>
                <a:spcPct val="0"/>
              </a:spcAft>
              <a:buSzTx/>
            </a:pPr>
            <a:r>
              <a:rPr lang="cs-CZ" altLang="en-US" sz="1650" dirty="0">
                <a:solidFill>
                  <a:srgbClr val="000000"/>
                </a:solidFill>
              </a:rPr>
              <a:t>    return priceAfterDiscount;</a:t>
            </a:r>
          </a:p>
          <a:p>
            <a:pPr lvl="0" defTabSz="914400" eaLnBrk="0" fontAlgn="base" hangingPunct="0">
              <a:lnSpc>
                <a:spcPct val="100000"/>
              </a:lnSpc>
              <a:spcBef>
                <a:spcPct val="0"/>
              </a:spcBef>
              <a:spcAft>
                <a:spcPct val="0"/>
              </a:spcAft>
              <a:buSzTx/>
            </a:pPr>
            <a:r>
              <a:rPr lang="cs-CZ" altLang="en-US" sz="1650" dirty="0">
                <a:solidFill>
                  <a:srgbClr val="000000"/>
                </a:solidFill>
              </a:rPr>
              <a:t>  }</a:t>
            </a:r>
          </a:p>
          <a:p>
            <a:pPr lvl="0" defTabSz="914400" eaLnBrk="0" fontAlgn="base" hangingPunct="0">
              <a:lnSpc>
                <a:spcPct val="100000"/>
              </a:lnSpc>
              <a:spcBef>
                <a:spcPct val="0"/>
              </a:spcBef>
              <a:spcAft>
                <a:spcPct val="0"/>
              </a:spcAft>
              <a:buSzTx/>
            </a:pPr>
            <a:r>
              <a:rPr lang="cs-CZ" altLang="en-US" sz="1650" dirty="0">
                <a:solidFill>
                  <a:srgbClr val="000000"/>
                </a:solidFill>
              </a:rPr>
              <a:t>}</a:t>
            </a:r>
            <a:endParaRPr kumimoji="0" lang="cs-CZ" altLang="en-US" sz="165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64106277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2288F3F-D5A4-4A31-94F7-882F41F39807}"/>
              </a:ext>
            </a:extLst>
          </p:cNvPr>
          <p:cNvSpPr>
            <a:spLocks noGrp="1"/>
          </p:cNvSpPr>
          <p:nvPr>
            <p:ph type="title"/>
          </p:nvPr>
        </p:nvSpPr>
        <p:spPr/>
        <p:txBody>
          <a:bodyPr/>
          <a:lstStyle/>
          <a:p>
            <a:r>
              <a:rPr lang="fr-BE" dirty="0"/>
              <a:t>Et finalement, si on utilise une valeur énumératrice non comprise dans le switch, on a le produit gratuit ?</a:t>
            </a:r>
            <a:br>
              <a:rPr lang="fr-BE" dirty="0"/>
            </a:br>
            <a:br>
              <a:rPr lang="fr-BE" dirty="0"/>
            </a:br>
            <a:r>
              <a:rPr lang="fr-BE" dirty="0"/>
              <a:t>Vente gratuite = Patron pas content!</a:t>
            </a:r>
            <a:endParaRPr lang="en-GB" dirty="0"/>
          </a:p>
        </p:txBody>
      </p:sp>
      <p:sp>
        <p:nvSpPr>
          <p:cNvPr id="4" name="Text Placeholder 3">
            <a:extLst>
              <a:ext uri="{FF2B5EF4-FFF2-40B4-BE49-F238E27FC236}">
                <a16:creationId xmlns:a16="http://schemas.microsoft.com/office/drawing/2014/main" id="{02E5706C-4F06-4704-81C8-A60345DABA96}"/>
              </a:ext>
            </a:extLst>
          </p:cNvPr>
          <p:cNvSpPr>
            <a:spLocks noGrp="1"/>
          </p:cNvSpPr>
          <p:nvPr>
            <p:ph type="body" sz="quarter" idx="10"/>
          </p:nvPr>
        </p:nvSpPr>
        <p:spPr>
          <a:xfrm>
            <a:off x="5761038" y="5126041"/>
            <a:ext cx="5486400" cy="627288"/>
          </a:xfrm>
        </p:spPr>
        <p:txBody>
          <a:bodyPr/>
          <a:lstStyle/>
          <a:p>
            <a:r>
              <a:rPr lang="fr-BE" dirty="0"/>
              <a:t>#4 – Bug pas évident</a:t>
            </a:r>
            <a:endParaRPr lang="en-GB" dirty="0"/>
          </a:p>
        </p:txBody>
      </p:sp>
    </p:spTree>
    <p:extLst>
      <p:ext uri="{BB962C8B-B14F-4D97-AF65-F5344CB8AC3E}">
        <p14:creationId xmlns:p14="http://schemas.microsoft.com/office/powerpoint/2010/main" val="35009638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Keep in mind</a:t>
            </a:r>
          </a:p>
        </p:txBody>
      </p:sp>
      <p:pic>
        <p:nvPicPr>
          <p:cNvPr id="9" name="Picture 8"/>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3377002" y="1195386"/>
            <a:ext cx="5684837" cy="5684837"/>
          </a:xfrm>
          <a:prstGeom prst="rect">
            <a:avLst/>
          </a:prstGeom>
        </p:spPr>
      </p:pic>
      <p:sp>
        <p:nvSpPr>
          <p:cNvPr id="10" name="TextBox 9"/>
          <p:cNvSpPr txBox="1"/>
          <p:nvPr/>
        </p:nvSpPr>
        <p:spPr>
          <a:xfrm>
            <a:off x="3700252" y="6050813"/>
            <a:ext cx="5038336" cy="830997"/>
          </a:xfrm>
          <a:prstGeom prst="rect">
            <a:avLst/>
          </a:prstGeom>
          <a:noFill/>
        </p:spPr>
        <p:txBody>
          <a:bodyPr wrap="square" rtlCol="0">
            <a:spAutoFit/>
          </a:bodyPr>
          <a:lstStyle/>
          <a:p>
            <a:pPr algn="ctr" defTabSz="914400">
              <a:lnSpc>
                <a:spcPct val="200000"/>
              </a:lnSpc>
              <a:defRPr/>
            </a:pPr>
            <a:r>
              <a:rPr lang="en-US" sz="1200" b="1" kern="0" spc="200" dirty="0">
                <a:solidFill>
                  <a:srgbClr val="635D59"/>
                </a:solidFill>
                <a:cs typeface="Arial" pitchFamily="34" charset="0"/>
              </a:rPr>
              <a:t>CLEAN CODE = BUGLESS + FUN TIME</a:t>
            </a:r>
          </a:p>
          <a:p>
            <a:pPr algn="ctr" defTabSz="914400">
              <a:lnSpc>
                <a:spcPct val="200000"/>
              </a:lnSpc>
              <a:defRPr/>
            </a:pPr>
            <a:endParaRPr lang="en-US" sz="1200" b="1" kern="0" spc="200" dirty="0">
              <a:solidFill>
                <a:srgbClr val="635D59"/>
              </a:solidFill>
              <a:cs typeface="Arial" pitchFamily="34" charset="0"/>
            </a:endParaRPr>
          </a:p>
        </p:txBody>
      </p:sp>
    </p:spTree>
    <p:extLst>
      <p:ext uri="{BB962C8B-B14F-4D97-AF65-F5344CB8AC3E}">
        <p14:creationId xmlns:p14="http://schemas.microsoft.com/office/powerpoint/2010/main" val="80800585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a:extLst>
              <a:ext uri="{FF2B5EF4-FFF2-40B4-BE49-F238E27FC236}">
                <a16:creationId xmlns:a16="http://schemas.microsoft.com/office/drawing/2014/main" id="{F8DE117C-CCA7-48E3-BBC1-8A673BE083D9}"/>
              </a:ext>
            </a:extLst>
          </p:cNvPr>
          <p:cNvSpPr>
            <a:spLocks noGrp="1" noChangeArrowheads="1"/>
          </p:cNvSpPr>
          <p:nvPr>
            <p:ph type="body" sz="quarter" idx="10"/>
          </p:nvPr>
        </p:nvSpPr>
        <p:spPr bwMode="auto">
          <a:xfrm>
            <a:off x="-1" y="408304"/>
            <a:ext cx="12436475" cy="6201698"/>
          </a:xfrm>
          <a:prstGeom prst="rect">
            <a:avLst/>
          </a:prstGeom>
          <a:solidFill>
            <a:schemeClr val="bg1"/>
          </a:solidFill>
          <a:ln>
            <a:noFill/>
          </a:ln>
          <a:effectLst/>
        </p:spPr>
        <p:txBody>
          <a:bodyPr vert="horz" wrap="square" lIns="91440" tIns="0" rIns="91440" bIns="45720" numCol="1" anchor="ctr" anchorCtr="0" compatLnSpc="1">
            <a:prstTxWarp prst="textNoShape">
              <a:avLst/>
            </a:prstTxWarp>
            <a:spAutoFit/>
          </a:bodyPr>
          <a:lstStyle/>
          <a:p>
            <a:pPr lvl="0" defTabSz="914400" eaLnBrk="0" fontAlgn="base" hangingPunct="0">
              <a:lnSpc>
                <a:spcPct val="100000"/>
              </a:lnSpc>
              <a:spcBef>
                <a:spcPct val="0"/>
              </a:spcBef>
              <a:spcAft>
                <a:spcPct val="0"/>
              </a:spcAft>
              <a:buSzTx/>
            </a:pPr>
            <a:r>
              <a:rPr lang="cs-CZ" altLang="en-US" sz="1600" dirty="0">
                <a:solidFill>
                  <a:srgbClr val="000000"/>
                </a:solidFill>
              </a:rPr>
              <a:t>public class DiscountManager</a:t>
            </a:r>
            <a:r>
              <a:rPr lang="fr-BE" altLang="en-US" sz="1600" dirty="0">
                <a:solidFill>
                  <a:srgbClr val="000000"/>
                </a:solidFill>
              </a:rPr>
              <a:t> </a:t>
            </a:r>
            <a:r>
              <a:rPr lang="cs-CZ" altLang="en-US" sz="1600" dirty="0">
                <a:solidFill>
                  <a:srgbClr val="000000"/>
                </a:solidFill>
              </a:rPr>
              <a:t>{</a:t>
            </a:r>
          </a:p>
          <a:p>
            <a:pPr lvl="0" defTabSz="914400" eaLnBrk="0" fontAlgn="base" hangingPunct="0">
              <a:lnSpc>
                <a:spcPct val="100000"/>
              </a:lnSpc>
              <a:spcBef>
                <a:spcPct val="0"/>
              </a:spcBef>
              <a:spcAft>
                <a:spcPct val="0"/>
              </a:spcAft>
              <a:buSzTx/>
            </a:pPr>
            <a:r>
              <a:rPr lang="cs-CZ" altLang="en-US" sz="1600" dirty="0">
                <a:solidFill>
                  <a:srgbClr val="000000"/>
                </a:solidFill>
              </a:rPr>
              <a:t>  public decimal ApplyDiscount(decimal price, AccountStatus accountStatus, int timeOfHavingAccountInYears)</a:t>
            </a:r>
            <a:r>
              <a:rPr lang="fr-BE" altLang="en-US" sz="1600" dirty="0">
                <a:solidFill>
                  <a:srgbClr val="000000"/>
                </a:solidFill>
              </a:rPr>
              <a:t> </a:t>
            </a:r>
            <a:r>
              <a:rPr lang="cs-CZ" altLang="en-US" sz="1600" dirty="0">
                <a:solidFill>
                  <a:srgbClr val="000000"/>
                </a:solidFill>
              </a:rPr>
              <a:t>{</a:t>
            </a:r>
          </a:p>
          <a:p>
            <a:pPr lvl="0" defTabSz="914400" eaLnBrk="0" fontAlgn="base" hangingPunct="0">
              <a:lnSpc>
                <a:spcPct val="100000"/>
              </a:lnSpc>
              <a:spcBef>
                <a:spcPct val="0"/>
              </a:spcBef>
              <a:spcAft>
                <a:spcPct val="0"/>
              </a:spcAft>
              <a:buSzTx/>
            </a:pPr>
            <a:r>
              <a:rPr lang="cs-CZ" altLang="en-US" sz="1600" dirty="0">
                <a:solidFill>
                  <a:srgbClr val="000000"/>
                </a:solidFill>
              </a:rPr>
              <a:t>    decimal priceAfterDiscount = 0;   </a:t>
            </a:r>
            <a:endParaRPr lang="fr-BE" altLang="en-US" sz="1600" dirty="0">
              <a:solidFill>
                <a:srgbClr val="000000"/>
              </a:solidFill>
            </a:endParaRPr>
          </a:p>
          <a:p>
            <a:pPr lvl="0" defTabSz="914400" eaLnBrk="0" fontAlgn="base" hangingPunct="0">
              <a:lnSpc>
                <a:spcPct val="100000"/>
              </a:lnSpc>
              <a:spcBef>
                <a:spcPct val="0"/>
              </a:spcBef>
              <a:spcAft>
                <a:spcPct val="0"/>
              </a:spcAft>
              <a:buSzTx/>
            </a:pPr>
            <a:r>
              <a:rPr lang="fr-BE" altLang="en-US" sz="1600" dirty="0">
                <a:solidFill>
                  <a:srgbClr val="000000"/>
                </a:solidFill>
              </a:rPr>
              <a:t>    </a:t>
            </a:r>
            <a:r>
              <a:rPr lang="cs-CZ" altLang="en-US" sz="1600" dirty="0">
                <a:solidFill>
                  <a:srgbClr val="000000"/>
                </a:solidFill>
              </a:rPr>
              <a:t>decimal discountForLoyaltyInPercentage = (timeOfHavingAccountInYears &gt; 5) ? (decimal)5/100 : (decimal)timeOfHavingAccountInYears/100;</a:t>
            </a:r>
          </a:p>
          <a:p>
            <a:pPr lvl="0" defTabSz="914400" eaLnBrk="0" fontAlgn="base" hangingPunct="0">
              <a:lnSpc>
                <a:spcPct val="100000"/>
              </a:lnSpc>
              <a:spcBef>
                <a:spcPct val="0"/>
              </a:spcBef>
              <a:spcAft>
                <a:spcPct val="0"/>
              </a:spcAft>
              <a:buSzTx/>
            </a:pPr>
            <a:r>
              <a:rPr lang="cs-CZ" altLang="en-US" sz="1600" dirty="0">
                <a:solidFill>
                  <a:srgbClr val="000000"/>
                </a:solidFill>
              </a:rPr>
              <a:t>    switch (accountStatus)</a:t>
            </a:r>
          </a:p>
          <a:p>
            <a:pPr lvl="0" defTabSz="914400" eaLnBrk="0" fontAlgn="base" hangingPunct="0">
              <a:lnSpc>
                <a:spcPct val="100000"/>
              </a:lnSpc>
              <a:spcBef>
                <a:spcPct val="0"/>
              </a:spcBef>
              <a:spcAft>
                <a:spcPct val="0"/>
              </a:spcAft>
              <a:buSzTx/>
            </a:pPr>
            <a:r>
              <a:rPr lang="cs-CZ" altLang="en-US" sz="1600" dirty="0">
                <a:solidFill>
                  <a:srgbClr val="000000"/>
                </a:solidFill>
              </a:rPr>
              <a:t>    {</a:t>
            </a:r>
          </a:p>
          <a:p>
            <a:pPr lvl="0" defTabSz="914400" eaLnBrk="0" fontAlgn="base" hangingPunct="0">
              <a:lnSpc>
                <a:spcPct val="100000"/>
              </a:lnSpc>
              <a:spcBef>
                <a:spcPct val="0"/>
              </a:spcBef>
              <a:spcAft>
                <a:spcPct val="0"/>
              </a:spcAft>
              <a:buSzTx/>
            </a:pPr>
            <a:r>
              <a:rPr lang="cs-CZ" altLang="en-US" sz="1600" dirty="0">
                <a:solidFill>
                  <a:srgbClr val="000000"/>
                </a:solidFill>
              </a:rPr>
              <a:t>      case AccountStatus.NotRegistered:</a:t>
            </a:r>
          </a:p>
          <a:p>
            <a:pPr lvl="0" defTabSz="914400" eaLnBrk="0" fontAlgn="base" hangingPunct="0">
              <a:lnSpc>
                <a:spcPct val="100000"/>
              </a:lnSpc>
              <a:spcBef>
                <a:spcPct val="0"/>
              </a:spcBef>
              <a:spcAft>
                <a:spcPct val="0"/>
              </a:spcAft>
              <a:buSzTx/>
            </a:pPr>
            <a:r>
              <a:rPr lang="cs-CZ" altLang="en-US" sz="1600" dirty="0">
                <a:solidFill>
                  <a:srgbClr val="000000"/>
                </a:solidFill>
              </a:rPr>
              <a:t>       </a:t>
            </a:r>
            <a:r>
              <a:rPr lang="fr-BE" altLang="en-US" sz="1600" dirty="0">
                <a:solidFill>
                  <a:srgbClr val="000000"/>
                </a:solidFill>
              </a:rPr>
              <a:t> ...</a:t>
            </a:r>
            <a:endParaRPr lang="cs-CZ" altLang="en-US" sz="1600" dirty="0">
              <a:solidFill>
                <a:srgbClr val="000000"/>
              </a:solidFill>
            </a:endParaRPr>
          </a:p>
          <a:p>
            <a:pPr lvl="0" defTabSz="914400" eaLnBrk="0" fontAlgn="base" hangingPunct="0">
              <a:lnSpc>
                <a:spcPct val="100000"/>
              </a:lnSpc>
              <a:spcBef>
                <a:spcPct val="0"/>
              </a:spcBef>
              <a:spcAft>
                <a:spcPct val="0"/>
              </a:spcAft>
              <a:buSzTx/>
            </a:pPr>
            <a:r>
              <a:rPr lang="cs-CZ" altLang="en-US" sz="1600" dirty="0">
                <a:solidFill>
                  <a:srgbClr val="000000"/>
                </a:solidFill>
              </a:rPr>
              <a:t>        break;</a:t>
            </a:r>
          </a:p>
          <a:p>
            <a:pPr lvl="0" defTabSz="914400" eaLnBrk="0" fontAlgn="base" hangingPunct="0">
              <a:lnSpc>
                <a:spcPct val="100000"/>
              </a:lnSpc>
              <a:spcBef>
                <a:spcPct val="0"/>
              </a:spcBef>
              <a:spcAft>
                <a:spcPct val="0"/>
              </a:spcAft>
              <a:buSzTx/>
            </a:pPr>
            <a:r>
              <a:rPr lang="cs-CZ" altLang="en-US" sz="1600" dirty="0">
                <a:solidFill>
                  <a:srgbClr val="000000"/>
                </a:solidFill>
              </a:rPr>
              <a:t>      case AccountStatus.SimpleCustomer:</a:t>
            </a:r>
          </a:p>
          <a:p>
            <a:pPr lvl="0" defTabSz="914400" eaLnBrk="0" fontAlgn="base" hangingPunct="0">
              <a:lnSpc>
                <a:spcPct val="100000"/>
              </a:lnSpc>
              <a:spcBef>
                <a:spcPct val="0"/>
              </a:spcBef>
              <a:spcAft>
                <a:spcPct val="0"/>
              </a:spcAft>
              <a:buSzTx/>
            </a:pPr>
            <a:r>
              <a:rPr lang="cs-CZ" altLang="en-US" sz="1600" dirty="0">
                <a:solidFill>
                  <a:srgbClr val="000000"/>
                </a:solidFill>
              </a:rPr>
              <a:t>       </a:t>
            </a:r>
            <a:r>
              <a:rPr lang="fr-BE" altLang="en-US" sz="1600" dirty="0">
                <a:solidFill>
                  <a:srgbClr val="000000"/>
                </a:solidFill>
              </a:rPr>
              <a:t> ...</a:t>
            </a:r>
            <a:endParaRPr lang="cs-CZ" altLang="en-US" sz="1600" dirty="0">
              <a:solidFill>
                <a:srgbClr val="000000"/>
              </a:solidFill>
            </a:endParaRPr>
          </a:p>
          <a:p>
            <a:pPr lvl="0" defTabSz="914400" eaLnBrk="0" fontAlgn="base" hangingPunct="0">
              <a:lnSpc>
                <a:spcPct val="100000"/>
              </a:lnSpc>
              <a:spcBef>
                <a:spcPct val="0"/>
              </a:spcBef>
              <a:spcAft>
                <a:spcPct val="0"/>
              </a:spcAft>
              <a:buSzTx/>
            </a:pPr>
            <a:r>
              <a:rPr lang="cs-CZ" altLang="en-US" sz="1600" dirty="0">
                <a:solidFill>
                  <a:srgbClr val="000000"/>
                </a:solidFill>
              </a:rPr>
              <a:t>        break;</a:t>
            </a:r>
          </a:p>
          <a:p>
            <a:pPr lvl="0" defTabSz="914400" eaLnBrk="0" fontAlgn="base" hangingPunct="0">
              <a:lnSpc>
                <a:spcPct val="100000"/>
              </a:lnSpc>
              <a:spcBef>
                <a:spcPct val="0"/>
              </a:spcBef>
              <a:spcAft>
                <a:spcPct val="0"/>
              </a:spcAft>
              <a:buSzTx/>
            </a:pPr>
            <a:r>
              <a:rPr lang="cs-CZ" altLang="en-US" sz="1600" dirty="0">
                <a:solidFill>
                  <a:srgbClr val="000000"/>
                </a:solidFill>
              </a:rPr>
              <a:t>      case AccountStatus.ValuableCustomer:</a:t>
            </a:r>
          </a:p>
          <a:p>
            <a:pPr lvl="0" defTabSz="914400" eaLnBrk="0" fontAlgn="base" hangingPunct="0">
              <a:lnSpc>
                <a:spcPct val="100000"/>
              </a:lnSpc>
              <a:spcBef>
                <a:spcPct val="0"/>
              </a:spcBef>
              <a:spcAft>
                <a:spcPct val="0"/>
              </a:spcAft>
              <a:buSzTx/>
            </a:pPr>
            <a:r>
              <a:rPr lang="fr-BE" altLang="en-US" sz="1600" dirty="0">
                <a:solidFill>
                  <a:srgbClr val="000000"/>
                </a:solidFill>
              </a:rPr>
              <a:t> </a:t>
            </a:r>
            <a:r>
              <a:rPr lang="cs-CZ" altLang="en-US" sz="1600" dirty="0">
                <a:solidFill>
                  <a:srgbClr val="000000"/>
                </a:solidFill>
              </a:rPr>
              <a:t>       </a:t>
            </a:r>
            <a:r>
              <a:rPr lang="fr-BE" altLang="en-US" sz="1600" dirty="0">
                <a:solidFill>
                  <a:srgbClr val="000000"/>
                </a:solidFill>
              </a:rPr>
              <a:t>...</a:t>
            </a:r>
            <a:endParaRPr lang="cs-CZ" altLang="en-US" sz="1600" dirty="0">
              <a:solidFill>
                <a:srgbClr val="000000"/>
              </a:solidFill>
            </a:endParaRPr>
          </a:p>
          <a:p>
            <a:pPr lvl="0" defTabSz="914400" eaLnBrk="0" fontAlgn="base" hangingPunct="0">
              <a:lnSpc>
                <a:spcPct val="100000"/>
              </a:lnSpc>
              <a:spcBef>
                <a:spcPct val="0"/>
              </a:spcBef>
              <a:spcAft>
                <a:spcPct val="0"/>
              </a:spcAft>
              <a:buSzTx/>
            </a:pPr>
            <a:r>
              <a:rPr lang="cs-CZ" altLang="en-US" sz="1600" dirty="0">
                <a:solidFill>
                  <a:srgbClr val="000000"/>
                </a:solidFill>
              </a:rPr>
              <a:t>        break;</a:t>
            </a:r>
          </a:p>
          <a:p>
            <a:pPr lvl="0" defTabSz="914400" eaLnBrk="0" fontAlgn="base" hangingPunct="0">
              <a:lnSpc>
                <a:spcPct val="100000"/>
              </a:lnSpc>
              <a:spcBef>
                <a:spcPct val="0"/>
              </a:spcBef>
              <a:spcAft>
                <a:spcPct val="0"/>
              </a:spcAft>
              <a:buSzTx/>
            </a:pPr>
            <a:r>
              <a:rPr lang="cs-CZ" altLang="en-US" sz="1600" dirty="0">
                <a:solidFill>
                  <a:srgbClr val="000000"/>
                </a:solidFill>
              </a:rPr>
              <a:t>      case AccountStatus.MostValuableCustomer:</a:t>
            </a:r>
          </a:p>
          <a:p>
            <a:pPr lvl="0" defTabSz="914400" eaLnBrk="0" fontAlgn="base" hangingPunct="0">
              <a:lnSpc>
                <a:spcPct val="100000"/>
              </a:lnSpc>
              <a:spcBef>
                <a:spcPct val="0"/>
              </a:spcBef>
              <a:spcAft>
                <a:spcPct val="0"/>
              </a:spcAft>
              <a:buSzTx/>
            </a:pPr>
            <a:r>
              <a:rPr lang="cs-CZ" altLang="en-US" sz="1600" dirty="0">
                <a:solidFill>
                  <a:srgbClr val="000000"/>
                </a:solidFill>
              </a:rPr>
              <a:t>        </a:t>
            </a:r>
            <a:r>
              <a:rPr lang="fr-BE" altLang="en-US" sz="1600" dirty="0">
                <a:solidFill>
                  <a:srgbClr val="000000"/>
                </a:solidFill>
              </a:rPr>
              <a:t>...</a:t>
            </a:r>
            <a:endParaRPr lang="cs-CZ" altLang="en-US" sz="1600" dirty="0">
              <a:solidFill>
                <a:srgbClr val="000000"/>
              </a:solidFill>
            </a:endParaRPr>
          </a:p>
          <a:p>
            <a:pPr lvl="0" defTabSz="914400" eaLnBrk="0" fontAlgn="base" hangingPunct="0">
              <a:lnSpc>
                <a:spcPct val="100000"/>
              </a:lnSpc>
              <a:spcBef>
                <a:spcPct val="0"/>
              </a:spcBef>
              <a:spcAft>
                <a:spcPct val="0"/>
              </a:spcAft>
              <a:buSzTx/>
            </a:pPr>
            <a:r>
              <a:rPr lang="cs-CZ" altLang="en-US" sz="1600" dirty="0">
                <a:solidFill>
                  <a:srgbClr val="000000"/>
                </a:solidFill>
              </a:rPr>
              <a:t>        break;</a:t>
            </a:r>
            <a:endParaRPr lang="fr-BE" altLang="en-US" sz="1600" dirty="0">
              <a:solidFill>
                <a:srgbClr val="000000"/>
              </a:solidFill>
            </a:endParaRPr>
          </a:p>
          <a:p>
            <a:pPr lvl="0" defTabSz="914400" eaLnBrk="0" fontAlgn="base" hangingPunct="0">
              <a:lnSpc>
                <a:spcPct val="100000"/>
              </a:lnSpc>
              <a:spcBef>
                <a:spcPct val="0"/>
              </a:spcBef>
              <a:spcAft>
                <a:spcPct val="0"/>
              </a:spcAft>
              <a:buSzTx/>
            </a:pPr>
            <a:r>
              <a:rPr lang="en-US" altLang="en-US" sz="1600" dirty="0">
                <a:solidFill>
                  <a:srgbClr val="00B050"/>
                </a:solidFill>
              </a:rPr>
              <a:t>     default:</a:t>
            </a:r>
          </a:p>
          <a:p>
            <a:pPr lvl="0" defTabSz="914400" eaLnBrk="0" fontAlgn="base" hangingPunct="0">
              <a:lnSpc>
                <a:spcPct val="100000"/>
              </a:lnSpc>
              <a:spcBef>
                <a:spcPct val="0"/>
              </a:spcBef>
              <a:spcAft>
                <a:spcPct val="0"/>
              </a:spcAft>
              <a:buSzTx/>
            </a:pPr>
            <a:r>
              <a:rPr lang="en-US" altLang="en-US" sz="1600" dirty="0">
                <a:solidFill>
                  <a:srgbClr val="00B050"/>
                </a:solidFill>
              </a:rPr>
              <a:t>        throw new </a:t>
            </a:r>
            <a:r>
              <a:rPr lang="en-US" altLang="en-US" sz="1600" dirty="0" err="1">
                <a:solidFill>
                  <a:srgbClr val="00B050"/>
                </a:solidFill>
              </a:rPr>
              <a:t>NotImplementedException</a:t>
            </a:r>
            <a:r>
              <a:rPr lang="en-US" altLang="en-US" sz="1600" dirty="0">
                <a:solidFill>
                  <a:srgbClr val="00B050"/>
                </a:solidFill>
              </a:rPr>
              <a:t>();</a:t>
            </a:r>
            <a:endParaRPr lang="cs-CZ" altLang="en-US" sz="1600" dirty="0">
              <a:solidFill>
                <a:srgbClr val="00B050"/>
              </a:solidFill>
            </a:endParaRPr>
          </a:p>
          <a:p>
            <a:pPr lvl="0" defTabSz="914400" eaLnBrk="0" fontAlgn="base" hangingPunct="0">
              <a:lnSpc>
                <a:spcPct val="100000"/>
              </a:lnSpc>
              <a:spcBef>
                <a:spcPct val="0"/>
              </a:spcBef>
              <a:spcAft>
                <a:spcPct val="0"/>
              </a:spcAft>
              <a:buSzTx/>
            </a:pPr>
            <a:r>
              <a:rPr lang="cs-CZ" altLang="en-US" sz="1600" dirty="0">
                <a:solidFill>
                  <a:srgbClr val="000000"/>
                </a:solidFill>
              </a:rPr>
              <a:t>    }</a:t>
            </a:r>
          </a:p>
          <a:p>
            <a:pPr lvl="0" defTabSz="914400" eaLnBrk="0" fontAlgn="base" hangingPunct="0">
              <a:lnSpc>
                <a:spcPct val="100000"/>
              </a:lnSpc>
              <a:spcBef>
                <a:spcPct val="0"/>
              </a:spcBef>
              <a:spcAft>
                <a:spcPct val="0"/>
              </a:spcAft>
              <a:buSzTx/>
            </a:pPr>
            <a:r>
              <a:rPr lang="cs-CZ" altLang="en-US" sz="1600" dirty="0">
                <a:solidFill>
                  <a:srgbClr val="000000"/>
                </a:solidFill>
              </a:rPr>
              <a:t>    return priceAfterDiscount;</a:t>
            </a:r>
          </a:p>
          <a:p>
            <a:pPr lvl="0" defTabSz="914400" eaLnBrk="0" fontAlgn="base" hangingPunct="0">
              <a:lnSpc>
                <a:spcPct val="100000"/>
              </a:lnSpc>
              <a:spcBef>
                <a:spcPct val="0"/>
              </a:spcBef>
              <a:spcAft>
                <a:spcPct val="0"/>
              </a:spcAft>
              <a:buSzTx/>
            </a:pPr>
            <a:r>
              <a:rPr lang="cs-CZ" altLang="en-US" sz="1600" dirty="0">
                <a:solidFill>
                  <a:srgbClr val="000000"/>
                </a:solidFill>
              </a:rPr>
              <a:t>  }</a:t>
            </a:r>
          </a:p>
          <a:p>
            <a:pPr lvl="0" defTabSz="914400" eaLnBrk="0" fontAlgn="base" hangingPunct="0">
              <a:lnSpc>
                <a:spcPct val="100000"/>
              </a:lnSpc>
              <a:spcBef>
                <a:spcPct val="0"/>
              </a:spcBef>
              <a:spcAft>
                <a:spcPct val="0"/>
              </a:spcAft>
              <a:buSzTx/>
            </a:pPr>
            <a:r>
              <a:rPr lang="cs-CZ" altLang="en-US" sz="1600" dirty="0">
                <a:solidFill>
                  <a:srgbClr val="000000"/>
                </a:solidFill>
              </a:rPr>
              <a:t>}</a:t>
            </a:r>
            <a:endParaRPr kumimoji="0" lang="cs-CZ" altLang="en-US" sz="16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28269096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2288F3F-D5A4-4A31-94F7-882F41F39807}"/>
              </a:ext>
            </a:extLst>
          </p:cNvPr>
          <p:cNvSpPr>
            <a:spLocks noGrp="1"/>
          </p:cNvSpPr>
          <p:nvPr>
            <p:ph type="title"/>
          </p:nvPr>
        </p:nvSpPr>
        <p:spPr/>
        <p:txBody>
          <a:bodyPr/>
          <a:lstStyle/>
          <a:p>
            <a:r>
              <a:rPr lang="fr-BE" dirty="0"/>
              <a:t>Tous les algorithmes semblent similaires pour le calcul de la réduction pour l’ancienneté sauf une exception :</a:t>
            </a:r>
            <a:br>
              <a:rPr lang="fr-BE" dirty="0"/>
            </a:br>
            <a:r>
              <a:rPr lang="fr-BE" sz="3200" dirty="0">
                <a:latin typeface="Consolas" panose="020B0609020204030204" pitchFamily="49" charset="0"/>
              </a:rPr>
              <a:t>0.7 * </a:t>
            </a:r>
            <a:r>
              <a:rPr lang="fr-BE" sz="3200" dirty="0" err="1">
                <a:latin typeface="Consolas" panose="020B0609020204030204" pitchFamily="49" charset="0"/>
              </a:rPr>
              <a:t>price</a:t>
            </a:r>
            <a:br>
              <a:rPr lang="fr-BE" dirty="0"/>
            </a:br>
            <a:r>
              <a:rPr lang="fr-BE" dirty="0"/>
              <a:t>Ce qui donne </a:t>
            </a:r>
            <a:r>
              <a:rPr lang="fr-BE" sz="3200" dirty="0" err="1">
                <a:latin typeface="Consolas" panose="020B0609020204030204" pitchFamily="49" charset="0"/>
              </a:rPr>
              <a:t>price</a:t>
            </a:r>
            <a:r>
              <a:rPr lang="fr-BE" sz="3200" dirty="0">
                <a:latin typeface="Consolas" panose="020B0609020204030204" pitchFamily="49" charset="0"/>
              </a:rPr>
              <a:t> – (0.3m * </a:t>
            </a:r>
            <a:r>
              <a:rPr lang="fr-BE" sz="3200" dirty="0" err="1">
                <a:latin typeface="Consolas" panose="020B0609020204030204" pitchFamily="49" charset="0"/>
              </a:rPr>
              <a:t>price</a:t>
            </a:r>
            <a:r>
              <a:rPr lang="fr-BE" sz="3200" dirty="0">
                <a:latin typeface="Consolas" panose="020B0609020204030204" pitchFamily="49" charset="0"/>
              </a:rPr>
              <a:t>)</a:t>
            </a:r>
            <a:br>
              <a:rPr lang="fr-BE" dirty="0"/>
            </a:br>
            <a:endParaRPr lang="en-GB" dirty="0"/>
          </a:p>
        </p:txBody>
      </p:sp>
      <p:sp>
        <p:nvSpPr>
          <p:cNvPr id="4" name="Text Placeholder 3">
            <a:extLst>
              <a:ext uri="{FF2B5EF4-FFF2-40B4-BE49-F238E27FC236}">
                <a16:creationId xmlns:a16="http://schemas.microsoft.com/office/drawing/2014/main" id="{02E5706C-4F06-4704-81C8-A60345DABA96}"/>
              </a:ext>
            </a:extLst>
          </p:cNvPr>
          <p:cNvSpPr>
            <a:spLocks noGrp="1"/>
          </p:cNvSpPr>
          <p:nvPr>
            <p:ph type="body" sz="quarter" idx="10"/>
          </p:nvPr>
        </p:nvSpPr>
        <p:spPr>
          <a:xfrm>
            <a:off x="5761038" y="5126041"/>
            <a:ext cx="5486400" cy="627288"/>
          </a:xfrm>
        </p:spPr>
        <p:txBody>
          <a:bodyPr/>
          <a:lstStyle/>
          <a:p>
            <a:r>
              <a:rPr lang="fr-BE" dirty="0"/>
              <a:t>#5 – Analysons les calculs</a:t>
            </a:r>
            <a:endParaRPr lang="en-GB" dirty="0"/>
          </a:p>
        </p:txBody>
      </p:sp>
    </p:spTree>
    <p:extLst>
      <p:ext uri="{BB962C8B-B14F-4D97-AF65-F5344CB8AC3E}">
        <p14:creationId xmlns:p14="http://schemas.microsoft.com/office/powerpoint/2010/main" val="12027449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014E8F4-8743-4EF3-AA6B-6BF7CE395687}"/>
              </a:ext>
            </a:extLst>
          </p:cNvPr>
          <p:cNvSpPr>
            <a:spLocks noGrp="1"/>
          </p:cNvSpPr>
          <p:nvPr>
            <p:ph type="body" sz="quarter" idx="10"/>
          </p:nvPr>
        </p:nvSpPr>
        <p:spPr>
          <a:xfrm>
            <a:off x="0" y="-22226"/>
            <a:ext cx="12314237" cy="6948056"/>
          </a:xfrm>
        </p:spPr>
        <p:txBody>
          <a:bodyPr/>
          <a:lstStyle/>
          <a:p>
            <a:r>
              <a:rPr lang="en-GB" sz="1500" dirty="0"/>
              <a:t>public class </a:t>
            </a:r>
            <a:r>
              <a:rPr lang="en-GB" sz="1500" dirty="0" err="1"/>
              <a:t>DiscountManager</a:t>
            </a:r>
            <a:r>
              <a:rPr lang="en-GB" sz="1500" dirty="0"/>
              <a:t> {</a:t>
            </a:r>
          </a:p>
          <a:p>
            <a:r>
              <a:rPr lang="en-GB" sz="1500" dirty="0"/>
              <a:t>  public decimal </a:t>
            </a:r>
            <a:r>
              <a:rPr lang="en-GB" sz="1500" dirty="0" err="1"/>
              <a:t>ApplyDiscount</a:t>
            </a:r>
            <a:r>
              <a:rPr lang="en-GB" sz="1500" dirty="0"/>
              <a:t>(decimal price, </a:t>
            </a:r>
            <a:r>
              <a:rPr lang="en-GB" sz="1500" dirty="0" err="1"/>
              <a:t>AccountStatus</a:t>
            </a:r>
            <a:r>
              <a:rPr lang="en-GB" sz="1500" dirty="0"/>
              <a:t> </a:t>
            </a:r>
            <a:r>
              <a:rPr lang="en-GB" sz="1500" dirty="0" err="1"/>
              <a:t>accountStatus</a:t>
            </a:r>
            <a:r>
              <a:rPr lang="en-GB" sz="1500" dirty="0"/>
              <a:t>, </a:t>
            </a:r>
            <a:r>
              <a:rPr lang="en-GB" sz="1500" dirty="0" err="1"/>
              <a:t>int</a:t>
            </a:r>
            <a:r>
              <a:rPr lang="en-GB" sz="1500" dirty="0"/>
              <a:t> </a:t>
            </a:r>
            <a:r>
              <a:rPr lang="en-GB" sz="1500" dirty="0" err="1"/>
              <a:t>timeOfHavingAccountInYears</a:t>
            </a:r>
            <a:r>
              <a:rPr lang="en-GB" sz="1500" dirty="0"/>
              <a:t>) {</a:t>
            </a:r>
          </a:p>
          <a:p>
            <a:r>
              <a:rPr lang="en-GB" sz="1500" dirty="0"/>
              <a:t>    decimal </a:t>
            </a:r>
            <a:r>
              <a:rPr lang="en-GB" sz="1500" dirty="0" err="1"/>
              <a:t>priceAfterDiscount</a:t>
            </a:r>
            <a:r>
              <a:rPr lang="en-GB" sz="1500" dirty="0"/>
              <a:t> = 0;</a:t>
            </a:r>
          </a:p>
          <a:p>
            <a:r>
              <a:rPr lang="en-GB" sz="1500" dirty="0"/>
              <a:t>    decimal </a:t>
            </a:r>
            <a:r>
              <a:rPr lang="en-GB" sz="1500" dirty="0" err="1"/>
              <a:t>discountForLoyaltyInPercentage</a:t>
            </a:r>
            <a:r>
              <a:rPr lang="en-GB" sz="1500" dirty="0"/>
              <a:t> = (</a:t>
            </a:r>
            <a:r>
              <a:rPr lang="en-GB" sz="1500" dirty="0" err="1"/>
              <a:t>timeOfHavingAccountInYears</a:t>
            </a:r>
            <a:r>
              <a:rPr lang="en-GB" sz="1500" dirty="0"/>
              <a:t> &gt; 5) ? (decimal)5/100 : (decimal)</a:t>
            </a:r>
            <a:r>
              <a:rPr lang="en-GB" sz="1500" dirty="0" err="1"/>
              <a:t>timeOfHavingAccountInYears</a:t>
            </a:r>
            <a:r>
              <a:rPr lang="en-GB" sz="1500" dirty="0"/>
              <a:t>/100;</a:t>
            </a:r>
          </a:p>
          <a:p>
            <a:r>
              <a:rPr lang="en-GB" sz="1500" dirty="0"/>
              <a:t>    switch (</a:t>
            </a:r>
            <a:r>
              <a:rPr lang="en-GB" sz="1500" dirty="0" err="1"/>
              <a:t>accountStatus</a:t>
            </a:r>
            <a:r>
              <a:rPr lang="en-GB" sz="1500" dirty="0"/>
              <a:t>) {</a:t>
            </a:r>
          </a:p>
          <a:p>
            <a:r>
              <a:rPr lang="en-GB" sz="1500" dirty="0"/>
              <a:t>      case </a:t>
            </a:r>
            <a:r>
              <a:rPr lang="en-GB" sz="1500" dirty="0" err="1"/>
              <a:t>AccountStatus.NotRegistered</a:t>
            </a:r>
            <a:r>
              <a:rPr lang="en-GB" sz="1500" dirty="0"/>
              <a:t>:</a:t>
            </a:r>
          </a:p>
          <a:p>
            <a:r>
              <a:rPr lang="en-GB" sz="1500" dirty="0"/>
              <a:t>        </a:t>
            </a:r>
            <a:r>
              <a:rPr lang="en-GB" sz="1500" dirty="0" err="1"/>
              <a:t>priceAfterDiscount</a:t>
            </a:r>
            <a:r>
              <a:rPr lang="en-GB" sz="1500" dirty="0"/>
              <a:t> = price;</a:t>
            </a:r>
          </a:p>
          <a:p>
            <a:r>
              <a:rPr lang="en-GB" sz="1500" dirty="0"/>
              <a:t>        break;</a:t>
            </a:r>
          </a:p>
          <a:p>
            <a:r>
              <a:rPr lang="en-GB" sz="1500" dirty="0"/>
              <a:t>      case </a:t>
            </a:r>
            <a:r>
              <a:rPr lang="en-GB" sz="1500" dirty="0" err="1"/>
              <a:t>AccountStatus.SimpleCustomer</a:t>
            </a:r>
            <a:r>
              <a:rPr lang="en-GB" sz="1500" dirty="0"/>
              <a:t>:</a:t>
            </a:r>
          </a:p>
          <a:p>
            <a:r>
              <a:rPr lang="en-GB" sz="1500" dirty="0"/>
              <a:t>        </a:t>
            </a:r>
            <a:r>
              <a:rPr lang="en-GB" sz="1500" dirty="0" err="1"/>
              <a:t>priceAfterDiscount</a:t>
            </a:r>
            <a:r>
              <a:rPr lang="en-GB" sz="1500" dirty="0"/>
              <a:t> = (price - (0.1m * price));</a:t>
            </a:r>
          </a:p>
          <a:p>
            <a:r>
              <a:rPr lang="en-GB" sz="1500" dirty="0"/>
              <a:t>        </a:t>
            </a:r>
            <a:r>
              <a:rPr lang="en-GB" sz="1500" dirty="0" err="1"/>
              <a:t>priceAfterDiscount</a:t>
            </a:r>
            <a:r>
              <a:rPr lang="en-GB" sz="1500" dirty="0"/>
              <a:t> = </a:t>
            </a:r>
            <a:r>
              <a:rPr lang="en-GB" sz="1500" dirty="0" err="1"/>
              <a:t>priceAfterDiscount</a:t>
            </a:r>
            <a:r>
              <a:rPr lang="en-GB" sz="1500" dirty="0"/>
              <a:t> - (</a:t>
            </a:r>
            <a:r>
              <a:rPr lang="en-GB" sz="1500" dirty="0" err="1"/>
              <a:t>discountForLoyaltyInPercentage</a:t>
            </a:r>
            <a:r>
              <a:rPr lang="en-GB" sz="1500" dirty="0"/>
              <a:t> * </a:t>
            </a:r>
            <a:r>
              <a:rPr lang="en-GB" sz="1500" dirty="0" err="1"/>
              <a:t>priceAfterDiscount</a:t>
            </a:r>
            <a:r>
              <a:rPr lang="en-GB" sz="1500" dirty="0"/>
              <a:t>);</a:t>
            </a:r>
          </a:p>
          <a:p>
            <a:r>
              <a:rPr lang="en-GB" sz="1500" dirty="0"/>
              <a:t>        break;</a:t>
            </a:r>
          </a:p>
          <a:p>
            <a:r>
              <a:rPr lang="en-GB" sz="1500" dirty="0"/>
              <a:t>      case </a:t>
            </a:r>
            <a:r>
              <a:rPr lang="en-GB" sz="1500" dirty="0" err="1"/>
              <a:t>AccountStatus.ValuableCustomer</a:t>
            </a:r>
            <a:r>
              <a:rPr lang="en-GB" sz="1500" dirty="0"/>
              <a:t>:</a:t>
            </a:r>
          </a:p>
          <a:p>
            <a:r>
              <a:rPr lang="en-GB" sz="1500" dirty="0"/>
              <a:t>        </a:t>
            </a:r>
            <a:r>
              <a:rPr lang="en-GB" sz="1500" dirty="0" err="1"/>
              <a:t>priceAfterDiscount</a:t>
            </a:r>
            <a:r>
              <a:rPr lang="en-GB" sz="1500" dirty="0"/>
              <a:t> = </a:t>
            </a:r>
            <a:r>
              <a:rPr lang="en-GB" sz="1500" dirty="0">
                <a:solidFill>
                  <a:srgbClr val="00B050"/>
                </a:solidFill>
              </a:rPr>
              <a:t>(price - (0.3m * price));</a:t>
            </a:r>
          </a:p>
          <a:p>
            <a:r>
              <a:rPr lang="en-GB" sz="1500" dirty="0"/>
              <a:t>        </a:t>
            </a:r>
            <a:r>
              <a:rPr lang="en-GB" sz="1500" dirty="0" err="1"/>
              <a:t>priceAfterDiscount</a:t>
            </a:r>
            <a:r>
              <a:rPr lang="en-GB" sz="1500" dirty="0"/>
              <a:t> = </a:t>
            </a:r>
            <a:r>
              <a:rPr lang="en-GB" sz="1500" dirty="0" err="1"/>
              <a:t>priceAfterDiscount</a:t>
            </a:r>
            <a:r>
              <a:rPr lang="en-GB" sz="1500" dirty="0"/>
              <a:t> - (</a:t>
            </a:r>
            <a:r>
              <a:rPr lang="en-GB" sz="1500" dirty="0" err="1"/>
              <a:t>discountForLoyaltyInPercentage</a:t>
            </a:r>
            <a:r>
              <a:rPr lang="en-GB" sz="1500" dirty="0"/>
              <a:t> * </a:t>
            </a:r>
            <a:r>
              <a:rPr lang="en-GB" sz="1500" dirty="0" err="1"/>
              <a:t>priceAfterDiscount</a:t>
            </a:r>
            <a:r>
              <a:rPr lang="en-GB" sz="1500" dirty="0"/>
              <a:t>);</a:t>
            </a:r>
          </a:p>
          <a:p>
            <a:r>
              <a:rPr lang="en-GB" sz="1500" dirty="0"/>
              <a:t>        break;</a:t>
            </a:r>
          </a:p>
          <a:p>
            <a:r>
              <a:rPr lang="en-GB" sz="1500" dirty="0"/>
              <a:t>      case </a:t>
            </a:r>
            <a:r>
              <a:rPr lang="en-GB" sz="1500" dirty="0" err="1"/>
              <a:t>AccountStatus.MostValuableCustomer</a:t>
            </a:r>
            <a:r>
              <a:rPr lang="en-GB" sz="1500" dirty="0"/>
              <a:t>:</a:t>
            </a:r>
          </a:p>
          <a:p>
            <a:r>
              <a:rPr lang="en-GB" sz="1500" dirty="0"/>
              <a:t>        </a:t>
            </a:r>
            <a:r>
              <a:rPr lang="en-GB" sz="1500" dirty="0" err="1"/>
              <a:t>priceAfterDiscount</a:t>
            </a:r>
            <a:r>
              <a:rPr lang="en-GB" sz="1500" dirty="0"/>
              <a:t> = (price - (0.5m * price));</a:t>
            </a:r>
          </a:p>
          <a:p>
            <a:r>
              <a:rPr lang="en-GB" sz="1500" dirty="0"/>
              <a:t>        </a:t>
            </a:r>
            <a:r>
              <a:rPr lang="en-GB" sz="1500" dirty="0" err="1"/>
              <a:t>priceAfterDiscount</a:t>
            </a:r>
            <a:r>
              <a:rPr lang="en-GB" sz="1500" dirty="0"/>
              <a:t> = </a:t>
            </a:r>
            <a:r>
              <a:rPr lang="en-GB" sz="1500" dirty="0" err="1"/>
              <a:t>priceAfterDiscount</a:t>
            </a:r>
            <a:r>
              <a:rPr lang="en-GB" sz="1500" dirty="0"/>
              <a:t> - (</a:t>
            </a:r>
            <a:r>
              <a:rPr lang="en-GB" sz="1500" dirty="0" err="1"/>
              <a:t>discountForLoyaltyInPercentage</a:t>
            </a:r>
            <a:r>
              <a:rPr lang="en-GB" sz="1500" dirty="0"/>
              <a:t> * </a:t>
            </a:r>
            <a:r>
              <a:rPr lang="en-GB" sz="1500" dirty="0" err="1"/>
              <a:t>priceAfterDiscount</a:t>
            </a:r>
            <a:r>
              <a:rPr lang="en-GB" sz="1500" dirty="0"/>
              <a:t>);</a:t>
            </a:r>
          </a:p>
          <a:p>
            <a:r>
              <a:rPr lang="en-GB" sz="1500" dirty="0"/>
              <a:t>        break;</a:t>
            </a:r>
          </a:p>
          <a:p>
            <a:r>
              <a:rPr lang="en-GB" sz="1500" dirty="0"/>
              <a:t>      default:</a:t>
            </a:r>
          </a:p>
          <a:p>
            <a:r>
              <a:rPr lang="en-GB" sz="1500" dirty="0"/>
              <a:t>        throw new </a:t>
            </a:r>
            <a:r>
              <a:rPr lang="en-GB" sz="1500" dirty="0" err="1"/>
              <a:t>NotImplementedException</a:t>
            </a:r>
            <a:r>
              <a:rPr lang="en-GB" sz="1500" dirty="0"/>
              <a:t>();</a:t>
            </a:r>
          </a:p>
          <a:p>
            <a:r>
              <a:rPr lang="en-GB" sz="1500" dirty="0"/>
              <a:t>    }</a:t>
            </a:r>
          </a:p>
          <a:p>
            <a:r>
              <a:rPr lang="en-GB" sz="1500" dirty="0"/>
              <a:t>    return </a:t>
            </a:r>
            <a:r>
              <a:rPr lang="en-GB" sz="1500" dirty="0" err="1"/>
              <a:t>priceAfterDiscount</a:t>
            </a:r>
            <a:r>
              <a:rPr lang="en-GB" sz="1500" dirty="0"/>
              <a:t>;</a:t>
            </a:r>
          </a:p>
          <a:p>
            <a:r>
              <a:rPr lang="en-GB" sz="1500" dirty="0"/>
              <a:t>  }</a:t>
            </a:r>
          </a:p>
          <a:p>
            <a:r>
              <a:rPr lang="en-GB" sz="1500" dirty="0"/>
              <a:t>}</a:t>
            </a:r>
          </a:p>
        </p:txBody>
      </p:sp>
      <p:sp>
        <p:nvSpPr>
          <p:cNvPr id="5" name="Rectangle 4">
            <a:extLst>
              <a:ext uri="{FF2B5EF4-FFF2-40B4-BE49-F238E27FC236}">
                <a16:creationId xmlns:a16="http://schemas.microsoft.com/office/drawing/2014/main" id="{A3734821-3D78-4196-962D-A72AB5E6FE88}"/>
              </a:ext>
            </a:extLst>
          </p:cNvPr>
          <p:cNvSpPr/>
          <p:nvPr/>
        </p:nvSpPr>
        <p:spPr bwMode="auto">
          <a:xfrm>
            <a:off x="7894637" y="754062"/>
            <a:ext cx="304800" cy="304800"/>
          </a:xfrm>
          <a:prstGeom prst="rect">
            <a:avLst/>
          </a:prstGeom>
          <a:solidFill>
            <a:srgbClr val="FFFF00">
              <a:alpha val="38039"/>
            </a:srgbClr>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a:extLst>
              <a:ext uri="{FF2B5EF4-FFF2-40B4-BE49-F238E27FC236}">
                <a16:creationId xmlns:a16="http://schemas.microsoft.com/office/drawing/2014/main" id="{552E404D-E495-48B6-B15F-304747CC250E}"/>
              </a:ext>
            </a:extLst>
          </p:cNvPr>
          <p:cNvSpPr/>
          <p:nvPr/>
        </p:nvSpPr>
        <p:spPr bwMode="auto">
          <a:xfrm>
            <a:off x="9342437" y="754062"/>
            <a:ext cx="304800" cy="304800"/>
          </a:xfrm>
          <a:prstGeom prst="rect">
            <a:avLst/>
          </a:prstGeom>
          <a:solidFill>
            <a:srgbClr val="FFFF00">
              <a:alpha val="38039"/>
            </a:srgbClr>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F4D0EA11-C6BF-4896-8E1C-B05293AABEDC}"/>
              </a:ext>
            </a:extLst>
          </p:cNvPr>
          <p:cNvSpPr/>
          <p:nvPr/>
        </p:nvSpPr>
        <p:spPr bwMode="auto">
          <a:xfrm>
            <a:off x="4237037" y="2506662"/>
            <a:ext cx="457200" cy="304800"/>
          </a:xfrm>
          <a:prstGeom prst="rect">
            <a:avLst/>
          </a:prstGeom>
          <a:solidFill>
            <a:srgbClr val="FFFF00">
              <a:alpha val="38039"/>
            </a:srgbClr>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E5C156D3-9681-4695-BB73-D3C233009228}"/>
              </a:ext>
            </a:extLst>
          </p:cNvPr>
          <p:cNvSpPr/>
          <p:nvPr/>
        </p:nvSpPr>
        <p:spPr bwMode="auto">
          <a:xfrm>
            <a:off x="4230686" y="3451802"/>
            <a:ext cx="457200" cy="304800"/>
          </a:xfrm>
          <a:prstGeom prst="rect">
            <a:avLst/>
          </a:prstGeom>
          <a:solidFill>
            <a:srgbClr val="FFFF00">
              <a:alpha val="38039"/>
            </a:srgbClr>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a:extLst>
              <a:ext uri="{FF2B5EF4-FFF2-40B4-BE49-F238E27FC236}">
                <a16:creationId xmlns:a16="http://schemas.microsoft.com/office/drawing/2014/main" id="{8F856D90-5971-4F53-9393-F8692E3B555B}"/>
              </a:ext>
            </a:extLst>
          </p:cNvPr>
          <p:cNvSpPr/>
          <p:nvPr/>
        </p:nvSpPr>
        <p:spPr bwMode="auto">
          <a:xfrm>
            <a:off x="4230686" y="4453298"/>
            <a:ext cx="457200" cy="304800"/>
          </a:xfrm>
          <a:prstGeom prst="rect">
            <a:avLst/>
          </a:prstGeom>
          <a:solidFill>
            <a:srgbClr val="FFFF00">
              <a:alpha val="38039"/>
            </a:srgbClr>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53971232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left)">
                                      <p:cBhvr>
                                        <p:cTn id="10" dur="500"/>
                                        <p:tgtEl>
                                          <p:spTgt spid="6"/>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left)">
                                      <p:cBhvr>
                                        <p:cTn id="13" dur="500"/>
                                        <p:tgtEl>
                                          <p:spTgt spid="7"/>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wipe(left)">
                                      <p:cBhvr>
                                        <p:cTn id="16" dur="500"/>
                                        <p:tgtEl>
                                          <p:spTgt spid="8"/>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wipe(left)">
                                      <p:cBhvr>
                                        <p:cTn id="1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2288F3F-D5A4-4A31-94F7-882F41F39807}"/>
              </a:ext>
            </a:extLst>
          </p:cNvPr>
          <p:cNvSpPr>
            <a:spLocks noGrp="1"/>
          </p:cNvSpPr>
          <p:nvPr>
            <p:ph type="title"/>
          </p:nvPr>
        </p:nvSpPr>
        <p:spPr/>
        <p:txBody>
          <a:bodyPr/>
          <a:lstStyle/>
          <a:p>
            <a:r>
              <a:rPr lang="fr-BE" dirty="0"/>
              <a:t>Une autre technique pour éviter les nombres magiques : </a:t>
            </a:r>
            <a:br>
              <a:rPr lang="fr-BE" dirty="0"/>
            </a:br>
            <a:r>
              <a:rPr lang="fr-BE" b="1" dirty="0"/>
              <a:t>Constantes</a:t>
            </a:r>
            <a:br>
              <a:rPr lang="fr-BE" dirty="0"/>
            </a:br>
            <a:endParaRPr lang="en-GB" dirty="0"/>
          </a:p>
        </p:txBody>
      </p:sp>
      <p:sp>
        <p:nvSpPr>
          <p:cNvPr id="4" name="Text Placeholder 3">
            <a:extLst>
              <a:ext uri="{FF2B5EF4-FFF2-40B4-BE49-F238E27FC236}">
                <a16:creationId xmlns:a16="http://schemas.microsoft.com/office/drawing/2014/main" id="{02E5706C-4F06-4704-81C8-A60345DABA96}"/>
              </a:ext>
            </a:extLst>
          </p:cNvPr>
          <p:cNvSpPr>
            <a:spLocks noGrp="1"/>
          </p:cNvSpPr>
          <p:nvPr>
            <p:ph type="body" sz="quarter" idx="10"/>
          </p:nvPr>
        </p:nvSpPr>
        <p:spPr>
          <a:xfrm>
            <a:off x="5761038" y="5126041"/>
            <a:ext cx="5486400" cy="627288"/>
          </a:xfrm>
        </p:spPr>
        <p:txBody>
          <a:bodyPr/>
          <a:lstStyle/>
          <a:p>
            <a:r>
              <a:rPr lang="fr-BE" dirty="0"/>
              <a:t>#6 – Magic </a:t>
            </a:r>
            <a:r>
              <a:rPr lang="fr-BE" dirty="0" err="1"/>
              <a:t>numbers</a:t>
            </a:r>
            <a:r>
              <a:rPr lang="fr-BE" dirty="0"/>
              <a:t> </a:t>
            </a:r>
            <a:r>
              <a:rPr lang="fr-BE" dirty="0" err="1"/>
              <a:t>again</a:t>
            </a:r>
            <a:r>
              <a:rPr lang="fr-BE" dirty="0"/>
              <a:t> </a:t>
            </a:r>
            <a:endParaRPr lang="en-GB" dirty="0"/>
          </a:p>
        </p:txBody>
      </p:sp>
    </p:spTree>
    <p:extLst>
      <p:ext uri="{BB962C8B-B14F-4D97-AF65-F5344CB8AC3E}">
        <p14:creationId xmlns:p14="http://schemas.microsoft.com/office/powerpoint/2010/main" val="39579280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014E8F4-8743-4EF3-AA6B-6BF7CE395687}"/>
              </a:ext>
            </a:extLst>
          </p:cNvPr>
          <p:cNvSpPr>
            <a:spLocks noGrp="1"/>
          </p:cNvSpPr>
          <p:nvPr>
            <p:ph type="body" sz="quarter" idx="10"/>
          </p:nvPr>
        </p:nvSpPr>
        <p:spPr>
          <a:xfrm>
            <a:off x="427037" y="525462"/>
            <a:ext cx="12801599" cy="2492990"/>
          </a:xfrm>
        </p:spPr>
        <p:txBody>
          <a:bodyPr/>
          <a:lstStyle/>
          <a:p>
            <a:r>
              <a:rPr lang="en-US" sz="2000" dirty="0"/>
              <a:t>public static class Constants</a:t>
            </a:r>
          </a:p>
          <a:p>
            <a:r>
              <a:rPr lang="en-US" sz="2000" dirty="0"/>
              <a:t>{</a:t>
            </a:r>
          </a:p>
          <a:p>
            <a:r>
              <a:rPr lang="en-US" sz="2000" dirty="0"/>
              <a:t>  public </a:t>
            </a:r>
            <a:r>
              <a:rPr lang="en-US" sz="2000" dirty="0" err="1"/>
              <a:t>const</a:t>
            </a:r>
            <a:r>
              <a:rPr lang="en-US" sz="2000" dirty="0"/>
              <a:t> </a:t>
            </a:r>
            <a:r>
              <a:rPr lang="en-US" sz="2000" dirty="0" err="1"/>
              <a:t>int</a:t>
            </a:r>
            <a:r>
              <a:rPr lang="en-US" sz="2000" dirty="0"/>
              <a:t> MAXIMUM_DISCOUNT_FOR_LOYALTY = 5;</a:t>
            </a:r>
          </a:p>
          <a:p>
            <a:r>
              <a:rPr lang="en-US" sz="2000" dirty="0"/>
              <a:t>  public </a:t>
            </a:r>
            <a:r>
              <a:rPr lang="en-US" sz="2000" dirty="0" err="1"/>
              <a:t>const</a:t>
            </a:r>
            <a:r>
              <a:rPr lang="en-US" sz="2000" dirty="0"/>
              <a:t> decimal DISCOUNT_FOR_SIMPLE_CUSTOMERS = 0.1m;</a:t>
            </a:r>
          </a:p>
          <a:p>
            <a:r>
              <a:rPr lang="en-US" sz="2000" dirty="0"/>
              <a:t>  public </a:t>
            </a:r>
            <a:r>
              <a:rPr lang="en-US" sz="2000" dirty="0" err="1"/>
              <a:t>const</a:t>
            </a:r>
            <a:r>
              <a:rPr lang="en-US" sz="2000" dirty="0"/>
              <a:t> decimal DISCOUNT_FOR_VALUABLE_CUSTOMERS = 0.3m;</a:t>
            </a:r>
          </a:p>
          <a:p>
            <a:r>
              <a:rPr lang="en-US" sz="2000" dirty="0"/>
              <a:t>  public </a:t>
            </a:r>
            <a:r>
              <a:rPr lang="en-US" sz="2000" dirty="0" err="1"/>
              <a:t>const</a:t>
            </a:r>
            <a:r>
              <a:rPr lang="en-US" sz="2000" dirty="0"/>
              <a:t> decimal DISCOUNT_FOR_MOST_VALUABLE_CUSTOMERS = 0.5m;</a:t>
            </a:r>
          </a:p>
          <a:p>
            <a:r>
              <a:rPr lang="en-US" sz="2000" dirty="0"/>
              <a:t>}</a:t>
            </a:r>
            <a:endParaRPr lang="en-GB" sz="2000" dirty="0"/>
          </a:p>
        </p:txBody>
      </p:sp>
    </p:spTree>
    <p:extLst>
      <p:ext uri="{BB962C8B-B14F-4D97-AF65-F5344CB8AC3E}">
        <p14:creationId xmlns:p14="http://schemas.microsoft.com/office/powerpoint/2010/main" val="93474613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014E8F4-8743-4EF3-AA6B-6BF7CE395687}"/>
              </a:ext>
            </a:extLst>
          </p:cNvPr>
          <p:cNvSpPr>
            <a:spLocks noGrp="1"/>
          </p:cNvSpPr>
          <p:nvPr>
            <p:ph type="body" sz="quarter" idx="10"/>
          </p:nvPr>
        </p:nvSpPr>
        <p:spPr>
          <a:xfrm>
            <a:off x="-11113" y="25399"/>
            <a:ext cx="12801599" cy="7208127"/>
          </a:xfrm>
        </p:spPr>
        <p:txBody>
          <a:bodyPr/>
          <a:lstStyle/>
          <a:p>
            <a:r>
              <a:rPr lang="en-US" sz="1400" dirty="0"/>
              <a:t>public class </a:t>
            </a:r>
            <a:r>
              <a:rPr lang="en-US" sz="1400" dirty="0" err="1"/>
              <a:t>DiscountManager</a:t>
            </a:r>
            <a:endParaRPr lang="en-US" sz="1400" dirty="0"/>
          </a:p>
          <a:p>
            <a:r>
              <a:rPr lang="en-US" sz="1400" dirty="0"/>
              <a:t>{</a:t>
            </a:r>
          </a:p>
          <a:p>
            <a:r>
              <a:rPr lang="en-US" sz="1400" dirty="0"/>
              <a:t>  public decimal </a:t>
            </a:r>
            <a:r>
              <a:rPr lang="en-US" sz="1400" dirty="0" err="1"/>
              <a:t>ApplyDiscount</a:t>
            </a:r>
            <a:r>
              <a:rPr lang="en-US" sz="1400" dirty="0"/>
              <a:t>(decimal price, </a:t>
            </a:r>
            <a:r>
              <a:rPr lang="en-US" sz="1400" dirty="0" err="1"/>
              <a:t>AccountStatus</a:t>
            </a:r>
            <a:r>
              <a:rPr lang="en-US" sz="1400" dirty="0"/>
              <a:t> </a:t>
            </a:r>
            <a:r>
              <a:rPr lang="en-US" sz="1400" dirty="0" err="1"/>
              <a:t>accountStatus</a:t>
            </a:r>
            <a:r>
              <a:rPr lang="en-US" sz="1400" dirty="0"/>
              <a:t>, </a:t>
            </a:r>
            <a:r>
              <a:rPr lang="en-US" sz="1400" dirty="0" err="1"/>
              <a:t>int</a:t>
            </a:r>
            <a:r>
              <a:rPr lang="en-US" sz="1400" dirty="0"/>
              <a:t> </a:t>
            </a:r>
            <a:r>
              <a:rPr lang="en-US" sz="1400" dirty="0" err="1"/>
              <a:t>timeOfHavingAccountInYears</a:t>
            </a:r>
            <a:r>
              <a:rPr lang="en-US" sz="1400" dirty="0"/>
              <a:t>)</a:t>
            </a:r>
          </a:p>
          <a:p>
            <a:r>
              <a:rPr lang="en-US" sz="1400" dirty="0"/>
              <a:t>  {</a:t>
            </a:r>
          </a:p>
          <a:p>
            <a:r>
              <a:rPr lang="en-US" sz="1400" dirty="0"/>
              <a:t>    decimal </a:t>
            </a:r>
            <a:r>
              <a:rPr lang="en-US" sz="1400" dirty="0" err="1"/>
              <a:t>priceAfterDiscount</a:t>
            </a:r>
            <a:r>
              <a:rPr lang="en-US" sz="1400" dirty="0"/>
              <a:t> = 0;</a:t>
            </a:r>
          </a:p>
          <a:p>
            <a:r>
              <a:rPr lang="en-US" sz="1400" dirty="0"/>
              <a:t>    decimal </a:t>
            </a:r>
            <a:r>
              <a:rPr lang="en-US" sz="1400" dirty="0" err="1"/>
              <a:t>discountForLoyaltyInPercentage</a:t>
            </a:r>
            <a:r>
              <a:rPr lang="en-US" sz="1400" dirty="0"/>
              <a:t> = (</a:t>
            </a:r>
            <a:r>
              <a:rPr lang="en-US" sz="1400" dirty="0" err="1"/>
              <a:t>timeOfHavingAccountInYears</a:t>
            </a:r>
            <a:r>
              <a:rPr lang="en-US" sz="1400" dirty="0"/>
              <a:t> &gt; </a:t>
            </a:r>
            <a:r>
              <a:rPr lang="en-US" sz="1400" dirty="0" err="1">
                <a:solidFill>
                  <a:srgbClr val="00B050"/>
                </a:solidFill>
              </a:rPr>
              <a:t>Constants.MAXIMUM_DISCOUNT_FOR_LOYALTY</a:t>
            </a:r>
            <a:r>
              <a:rPr lang="en-US" sz="1400" dirty="0"/>
              <a:t>) ? (decimal)</a:t>
            </a:r>
            <a:r>
              <a:rPr lang="en-US" sz="1400" dirty="0" err="1">
                <a:solidFill>
                  <a:srgbClr val="00B050"/>
                </a:solidFill>
              </a:rPr>
              <a:t>Constants.MAXIMUM_DISCOUNT_FOR_LOYALTY</a:t>
            </a:r>
            <a:r>
              <a:rPr lang="en-US" sz="1400" dirty="0"/>
              <a:t>/100 : (decimal)</a:t>
            </a:r>
            <a:r>
              <a:rPr lang="en-US" sz="1400" dirty="0" err="1"/>
              <a:t>timeOfHavingAccountInYears</a:t>
            </a:r>
            <a:r>
              <a:rPr lang="en-US" sz="1400" dirty="0"/>
              <a:t>/100;</a:t>
            </a:r>
          </a:p>
          <a:p>
            <a:r>
              <a:rPr lang="en-US" sz="1400" dirty="0"/>
              <a:t>    switch (</a:t>
            </a:r>
            <a:r>
              <a:rPr lang="en-US" sz="1400" dirty="0" err="1"/>
              <a:t>accountStatus</a:t>
            </a:r>
            <a:r>
              <a:rPr lang="en-US" sz="1400" dirty="0"/>
              <a:t>)</a:t>
            </a:r>
          </a:p>
          <a:p>
            <a:r>
              <a:rPr lang="en-US" sz="1400" dirty="0"/>
              <a:t>    {</a:t>
            </a:r>
          </a:p>
          <a:p>
            <a:r>
              <a:rPr lang="en-US" sz="1400" dirty="0"/>
              <a:t>      case </a:t>
            </a:r>
            <a:r>
              <a:rPr lang="en-US" sz="1400" dirty="0" err="1"/>
              <a:t>AccountStatus.NotRegistered</a:t>
            </a:r>
            <a:r>
              <a:rPr lang="en-US" sz="1400" dirty="0"/>
              <a:t>:</a:t>
            </a:r>
          </a:p>
          <a:p>
            <a:r>
              <a:rPr lang="en-US" sz="1400" dirty="0"/>
              <a:t>        </a:t>
            </a:r>
            <a:r>
              <a:rPr lang="en-US" sz="1400" dirty="0" err="1"/>
              <a:t>priceAfterDiscount</a:t>
            </a:r>
            <a:r>
              <a:rPr lang="en-US" sz="1400" dirty="0"/>
              <a:t> = price;</a:t>
            </a:r>
          </a:p>
          <a:p>
            <a:r>
              <a:rPr lang="en-US" sz="1400" dirty="0"/>
              <a:t>        break;</a:t>
            </a:r>
          </a:p>
          <a:p>
            <a:r>
              <a:rPr lang="en-US" sz="1400" dirty="0"/>
              <a:t>      case </a:t>
            </a:r>
            <a:r>
              <a:rPr lang="en-US" sz="1400" dirty="0" err="1"/>
              <a:t>AccountStatus.SimpleCustomer</a:t>
            </a:r>
            <a:r>
              <a:rPr lang="en-US" sz="1400" dirty="0"/>
              <a:t>:</a:t>
            </a:r>
          </a:p>
          <a:p>
            <a:r>
              <a:rPr lang="en-US" sz="1400" dirty="0"/>
              <a:t>        </a:t>
            </a:r>
            <a:r>
              <a:rPr lang="en-US" sz="1400" dirty="0" err="1"/>
              <a:t>priceAfterDiscount</a:t>
            </a:r>
            <a:r>
              <a:rPr lang="en-US" sz="1400" dirty="0"/>
              <a:t> = (price - (</a:t>
            </a:r>
            <a:r>
              <a:rPr lang="en-US" sz="1400" dirty="0" err="1">
                <a:solidFill>
                  <a:srgbClr val="00B050"/>
                </a:solidFill>
              </a:rPr>
              <a:t>Constants.DISCOUNT_FOR_SIMPLE_CUSTOMERS</a:t>
            </a:r>
            <a:r>
              <a:rPr lang="en-US" sz="1400" dirty="0"/>
              <a:t> * price));</a:t>
            </a:r>
          </a:p>
          <a:p>
            <a:r>
              <a:rPr lang="en-US" sz="1400" dirty="0"/>
              <a:t>        </a:t>
            </a:r>
            <a:r>
              <a:rPr lang="en-US" sz="1400" dirty="0" err="1"/>
              <a:t>priceAfterDiscount</a:t>
            </a:r>
            <a:r>
              <a:rPr lang="en-US" sz="1400" dirty="0"/>
              <a:t> = </a:t>
            </a:r>
            <a:r>
              <a:rPr lang="en-US" sz="1400" dirty="0" err="1"/>
              <a:t>priceAfterDiscount</a:t>
            </a:r>
            <a:r>
              <a:rPr lang="en-US" sz="1400" dirty="0"/>
              <a:t> - (</a:t>
            </a:r>
            <a:r>
              <a:rPr lang="en-US" sz="1400" dirty="0" err="1"/>
              <a:t>discountForLoyaltyInPercentage</a:t>
            </a:r>
            <a:r>
              <a:rPr lang="en-US" sz="1400" dirty="0"/>
              <a:t> * </a:t>
            </a:r>
            <a:r>
              <a:rPr lang="en-US" sz="1400" dirty="0" err="1"/>
              <a:t>priceAfterDiscount</a:t>
            </a:r>
            <a:r>
              <a:rPr lang="en-US" sz="1400" dirty="0"/>
              <a:t>);</a:t>
            </a:r>
          </a:p>
          <a:p>
            <a:r>
              <a:rPr lang="en-US" sz="1400" dirty="0"/>
              <a:t>        break;</a:t>
            </a:r>
          </a:p>
          <a:p>
            <a:r>
              <a:rPr lang="en-US" sz="1400" dirty="0"/>
              <a:t>      case </a:t>
            </a:r>
            <a:r>
              <a:rPr lang="en-US" sz="1400" dirty="0" err="1"/>
              <a:t>AccountStatus.ValuableCustomer</a:t>
            </a:r>
            <a:r>
              <a:rPr lang="en-US" sz="1400" dirty="0"/>
              <a:t>:</a:t>
            </a:r>
          </a:p>
          <a:p>
            <a:r>
              <a:rPr lang="en-US" sz="1400" dirty="0"/>
              <a:t>        </a:t>
            </a:r>
            <a:r>
              <a:rPr lang="en-US" sz="1400" dirty="0" err="1"/>
              <a:t>priceAfterDiscount</a:t>
            </a:r>
            <a:r>
              <a:rPr lang="en-US" sz="1400" dirty="0"/>
              <a:t> = (price - (</a:t>
            </a:r>
            <a:r>
              <a:rPr lang="en-US" sz="1400" dirty="0" err="1">
                <a:solidFill>
                  <a:srgbClr val="00B050"/>
                </a:solidFill>
              </a:rPr>
              <a:t>Constants.DISCOUNT_FOR_VALUABLE_CUSTOMERS</a:t>
            </a:r>
            <a:r>
              <a:rPr lang="en-US" sz="1400" dirty="0"/>
              <a:t> * price));</a:t>
            </a:r>
          </a:p>
          <a:p>
            <a:r>
              <a:rPr lang="en-US" sz="1400" dirty="0"/>
              <a:t>        </a:t>
            </a:r>
            <a:r>
              <a:rPr lang="en-US" sz="1400" dirty="0" err="1"/>
              <a:t>priceAfterDiscount</a:t>
            </a:r>
            <a:r>
              <a:rPr lang="en-US" sz="1400" dirty="0"/>
              <a:t> = </a:t>
            </a:r>
            <a:r>
              <a:rPr lang="en-US" sz="1400" dirty="0" err="1"/>
              <a:t>priceAfterDiscount</a:t>
            </a:r>
            <a:r>
              <a:rPr lang="en-US" sz="1400" dirty="0"/>
              <a:t> - (</a:t>
            </a:r>
            <a:r>
              <a:rPr lang="en-US" sz="1400" dirty="0" err="1"/>
              <a:t>discountForLoyaltyInPercentage</a:t>
            </a:r>
            <a:r>
              <a:rPr lang="en-US" sz="1400" dirty="0"/>
              <a:t> * </a:t>
            </a:r>
            <a:r>
              <a:rPr lang="en-US" sz="1400" dirty="0" err="1"/>
              <a:t>priceAfterDiscount</a:t>
            </a:r>
            <a:r>
              <a:rPr lang="en-US" sz="1400" dirty="0"/>
              <a:t>);</a:t>
            </a:r>
          </a:p>
          <a:p>
            <a:r>
              <a:rPr lang="en-US" sz="1400" dirty="0"/>
              <a:t>        break;</a:t>
            </a:r>
          </a:p>
          <a:p>
            <a:r>
              <a:rPr lang="en-US" sz="1400" dirty="0"/>
              <a:t>      case </a:t>
            </a:r>
            <a:r>
              <a:rPr lang="en-US" sz="1400" dirty="0" err="1"/>
              <a:t>AccountStatus.MostValuableCustomer</a:t>
            </a:r>
            <a:r>
              <a:rPr lang="en-US" sz="1400" dirty="0"/>
              <a:t>:</a:t>
            </a:r>
          </a:p>
          <a:p>
            <a:r>
              <a:rPr lang="en-US" sz="1400" dirty="0"/>
              <a:t>        </a:t>
            </a:r>
            <a:r>
              <a:rPr lang="en-US" sz="1400" dirty="0" err="1"/>
              <a:t>priceAfterDiscount</a:t>
            </a:r>
            <a:r>
              <a:rPr lang="en-US" sz="1400" dirty="0"/>
              <a:t> = (price - (</a:t>
            </a:r>
            <a:r>
              <a:rPr lang="en-US" sz="1400" dirty="0" err="1">
                <a:solidFill>
                  <a:srgbClr val="00B050"/>
                </a:solidFill>
              </a:rPr>
              <a:t>Constants.DISCOUNT_FOR_MOST_VALUABLE_CUSTOMERS</a:t>
            </a:r>
            <a:r>
              <a:rPr lang="en-US" sz="1400" dirty="0"/>
              <a:t> * price));</a:t>
            </a:r>
          </a:p>
          <a:p>
            <a:r>
              <a:rPr lang="en-US" sz="1400" dirty="0"/>
              <a:t>        </a:t>
            </a:r>
            <a:r>
              <a:rPr lang="en-US" sz="1400" dirty="0" err="1"/>
              <a:t>priceAfterDiscount</a:t>
            </a:r>
            <a:r>
              <a:rPr lang="en-US" sz="1400" dirty="0"/>
              <a:t> = </a:t>
            </a:r>
            <a:r>
              <a:rPr lang="en-US" sz="1400" dirty="0" err="1"/>
              <a:t>priceAfterDiscount</a:t>
            </a:r>
            <a:r>
              <a:rPr lang="en-US" sz="1400" dirty="0"/>
              <a:t> - (</a:t>
            </a:r>
            <a:r>
              <a:rPr lang="en-US" sz="1400" dirty="0" err="1"/>
              <a:t>discountForLoyaltyInPercentage</a:t>
            </a:r>
            <a:r>
              <a:rPr lang="en-US" sz="1400" dirty="0"/>
              <a:t> * </a:t>
            </a:r>
            <a:r>
              <a:rPr lang="en-US" sz="1400" dirty="0" err="1"/>
              <a:t>priceAfterDiscount</a:t>
            </a:r>
            <a:r>
              <a:rPr lang="en-US" sz="1400" dirty="0"/>
              <a:t>);</a:t>
            </a:r>
          </a:p>
          <a:p>
            <a:r>
              <a:rPr lang="en-US" sz="1400" dirty="0"/>
              <a:t>        break;</a:t>
            </a:r>
          </a:p>
          <a:p>
            <a:r>
              <a:rPr lang="en-US" sz="1400" dirty="0"/>
              <a:t>      default:</a:t>
            </a:r>
          </a:p>
          <a:p>
            <a:r>
              <a:rPr lang="en-US" sz="1400" dirty="0"/>
              <a:t>        throw new </a:t>
            </a:r>
            <a:r>
              <a:rPr lang="en-US" sz="1400" dirty="0" err="1"/>
              <a:t>NotImplementedException</a:t>
            </a:r>
            <a:r>
              <a:rPr lang="en-US" sz="1400" dirty="0"/>
              <a:t>();</a:t>
            </a:r>
          </a:p>
          <a:p>
            <a:r>
              <a:rPr lang="en-US" sz="1400" dirty="0"/>
              <a:t>    }</a:t>
            </a:r>
          </a:p>
          <a:p>
            <a:r>
              <a:rPr lang="en-US" sz="1400" dirty="0"/>
              <a:t>    return </a:t>
            </a:r>
            <a:r>
              <a:rPr lang="en-US" sz="1400" dirty="0" err="1"/>
              <a:t>priceAfterDiscount</a:t>
            </a:r>
            <a:r>
              <a:rPr lang="en-US" sz="1400" dirty="0"/>
              <a:t>;</a:t>
            </a:r>
          </a:p>
          <a:p>
            <a:r>
              <a:rPr lang="en-US" sz="1400" dirty="0"/>
              <a:t>  }</a:t>
            </a:r>
          </a:p>
          <a:p>
            <a:r>
              <a:rPr lang="en-US" sz="1400" dirty="0"/>
              <a:t>}</a:t>
            </a:r>
            <a:endParaRPr lang="en-GB" sz="1400" dirty="0"/>
          </a:p>
        </p:txBody>
      </p:sp>
    </p:spTree>
    <p:extLst>
      <p:ext uri="{BB962C8B-B14F-4D97-AF65-F5344CB8AC3E}">
        <p14:creationId xmlns:p14="http://schemas.microsoft.com/office/powerpoint/2010/main" val="238386606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2288F3F-D5A4-4A31-94F7-882F41F39807}"/>
              </a:ext>
            </a:extLst>
          </p:cNvPr>
          <p:cNvSpPr>
            <a:spLocks noGrp="1"/>
          </p:cNvSpPr>
          <p:nvPr>
            <p:ph type="title"/>
          </p:nvPr>
        </p:nvSpPr>
        <p:spPr>
          <a:xfrm>
            <a:off x="1265237" y="601662"/>
            <a:ext cx="10058399" cy="3439751"/>
          </a:xfrm>
        </p:spPr>
        <p:txBody>
          <a:bodyPr/>
          <a:lstStyle/>
          <a:p>
            <a:r>
              <a:rPr lang="fr-BE" dirty="0"/>
              <a:t>Le développeur est par nature fainéant!</a:t>
            </a:r>
            <a:br>
              <a:rPr lang="fr-BE" dirty="0"/>
            </a:br>
            <a:br>
              <a:rPr lang="fr-BE" dirty="0"/>
            </a:br>
            <a:r>
              <a:rPr lang="fr-BE" dirty="0"/>
              <a:t>CTRL+C &amp; CTRL+V est à exclure</a:t>
            </a:r>
            <a:br>
              <a:rPr lang="fr-BE" dirty="0"/>
            </a:br>
            <a:r>
              <a:rPr lang="fr-BE" dirty="0"/>
              <a:t>Et le </a:t>
            </a:r>
            <a:r>
              <a:rPr lang="fr-BE" dirty="0" err="1"/>
              <a:t>StackOverflow</a:t>
            </a:r>
            <a:r>
              <a:rPr lang="fr-BE" dirty="0"/>
              <a:t> pattern aussi !</a:t>
            </a:r>
            <a:br>
              <a:rPr lang="fr-BE" dirty="0"/>
            </a:br>
            <a:br>
              <a:rPr lang="fr-BE" dirty="0"/>
            </a:br>
            <a:endParaRPr lang="en-GB" dirty="0"/>
          </a:p>
        </p:txBody>
      </p:sp>
      <p:sp>
        <p:nvSpPr>
          <p:cNvPr id="4" name="Text Placeholder 3">
            <a:extLst>
              <a:ext uri="{FF2B5EF4-FFF2-40B4-BE49-F238E27FC236}">
                <a16:creationId xmlns:a16="http://schemas.microsoft.com/office/drawing/2014/main" id="{02E5706C-4F06-4704-81C8-A60345DABA96}"/>
              </a:ext>
            </a:extLst>
          </p:cNvPr>
          <p:cNvSpPr>
            <a:spLocks noGrp="1"/>
          </p:cNvSpPr>
          <p:nvPr>
            <p:ph type="body" sz="quarter" idx="10"/>
          </p:nvPr>
        </p:nvSpPr>
        <p:spPr>
          <a:xfrm>
            <a:off x="5761037" y="5126041"/>
            <a:ext cx="6172199" cy="1069908"/>
          </a:xfrm>
        </p:spPr>
        <p:txBody>
          <a:bodyPr/>
          <a:lstStyle/>
          <a:p>
            <a:r>
              <a:rPr lang="fr-BE" dirty="0"/>
              <a:t>#7 – DRY – Don’t </a:t>
            </a:r>
            <a:r>
              <a:rPr lang="fr-BE" dirty="0" err="1"/>
              <a:t>repeat</a:t>
            </a:r>
            <a:r>
              <a:rPr lang="fr-BE" dirty="0"/>
              <a:t> </a:t>
            </a:r>
            <a:r>
              <a:rPr lang="fr-BE" dirty="0" err="1"/>
              <a:t>yourself</a:t>
            </a:r>
            <a:endParaRPr lang="en-GB" dirty="0"/>
          </a:p>
        </p:txBody>
      </p:sp>
      <p:pic>
        <p:nvPicPr>
          <p:cNvPr id="5" name="Picture 4">
            <a:extLst>
              <a:ext uri="{FF2B5EF4-FFF2-40B4-BE49-F238E27FC236}">
                <a16:creationId xmlns:a16="http://schemas.microsoft.com/office/drawing/2014/main" id="{B982EC43-B7A9-44FC-8A02-CEEFADB268CA}"/>
              </a:ext>
            </a:extLst>
          </p:cNvPr>
          <p:cNvPicPr>
            <a:picLocks noChangeAspect="1"/>
          </p:cNvPicPr>
          <p:nvPr/>
        </p:nvPicPr>
        <p:blipFill>
          <a:blip r:embed="rId2"/>
          <a:stretch>
            <a:fillRect/>
          </a:stretch>
        </p:blipFill>
        <p:spPr>
          <a:xfrm>
            <a:off x="350837" y="3802062"/>
            <a:ext cx="2525824" cy="2846321"/>
          </a:xfrm>
          <a:prstGeom prst="rect">
            <a:avLst/>
          </a:prstGeom>
        </p:spPr>
      </p:pic>
    </p:spTree>
    <p:extLst>
      <p:ext uri="{BB962C8B-B14F-4D97-AF65-F5344CB8AC3E}">
        <p14:creationId xmlns:p14="http://schemas.microsoft.com/office/powerpoint/2010/main" val="33594749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DDB9EE-BC49-4378-857E-E1E4FE770F22}"/>
              </a:ext>
            </a:extLst>
          </p:cNvPr>
          <p:cNvSpPr>
            <a:spLocks noGrp="1"/>
          </p:cNvSpPr>
          <p:nvPr>
            <p:ph type="title"/>
          </p:nvPr>
        </p:nvSpPr>
        <p:spPr/>
        <p:txBody>
          <a:bodyPr/>
          <a:lstStyle/>
          <a:p>
            <a:r>
              <a:rPr lang="fr-BE" dirty="0"/>
              <a:t>Commençons par deux méthodes extension</a:t>
            </a:r>
            <a:endParaRPr lang="en-GB" dirty="0"/>
          </a:p>
        </p:txBody>
      </p:sp>
      <p:sp>
        <p:nvSpPr>
          <p:cNvPr id="3" name="Text Placeholder 2">
            <a:extLst>
              <a:ext uri="{FF2B5EF4-FFF2-40B4-BE49-F238E27FC236}">
                <a16:creationId xmlns:a16="http://schemas.microsoft.com/office/drawing/2014/main" id="{56676028-8A96-400F-8CB6-86B107D4DA5F}"/>
              </a:ext>
            </a:extLst>
          </p:cNvPr>
          <p:cNvSpPr>
            <a:spLocks noGrp="1"/>
          </p:cNvSpPr>
          <p:nvPr>
            <p:ph type="body" sz="quarter" idx="10"/>
          </p:nvPr>
        </p:nvSpPr>
        <p:spPr>
          <a:xfrm>
            <a:off x="0" y="1221157"/>
            <a:ext cx="12436475" cy="5336846"/>
          </a:xfrm>
        </p:spPr>
        <p:txBody>
          <a:bodyPr/>
          <a:lstStyle/>
          <a:p>
            <a:r>
              <a:rPr lang="en-GB" sz="1800" dirty="0"/>
              <a:t>public static class </a:t>
            </a:r>
            <a:r>
              <a:rPr lang="en-GB" sz="1800" dirty="0" err="1"/>
              <a:t>PriceExtensions</a:t>
            </a:r>
            <a:endParaRPr lang="en-GB" sz="1800" dirty="0"/>
          </a:p>
          <a:p>
            <a:r>
              <a:rPr lang="en-GB" sz="1800" dirty="0"/>
              <a:t>{</a:t>
            </a:r>
          </a:p>
          <a:p>
            <a:r>
              <a:rPr lang="en-GB" sz="1800" dirty="0"/>
              <a:t>  public static decimal </a:t>
            </a:r>
            <a:r>
              <a:rPr lang="en-GB" sz="1800" dirty="0" err="1"/>
              <a:t>ApplyDiscountForAccountStatus</a:t>
            </a:r>
            <a:r>
              <a:rPr lang="en-GB" sz="1800" dirty="0"/>
              <a:t>(this decimal price, decimal </a:t>
            </a:r>
            <a:r>
              <a:rPr lang="en-GB" sz="1800" dirty="0" err="1"/>
              <a:t>discountSize</a:t>
            </a:r>
            <a:r>
              <a:rPr lang="en-GB" sz="1800" dirty="0"/>
              <a:t>)</a:t>
            </a:r>
          </a:p>
          <a:p>
            <a:r>
              <a:rPr lang="en-GB" sz="1800" dirty="0"/>
              <a:t>  {</a:t>
            </a:r>
          </a:p>
          <a:p>
            <a:r>
              <a:rPr lang="en-GB" sz="1800" dirty="0"/>
              <a:t>    return price - (</a:t>
            </a:r>
            <a:r>
              <a:rPr lang="en-GB" sz="1800" dirty="0" err="1"/>
              <a:t>discountSize</a:t>
            </a:r>
            <a:r>
              <a:rPr lang="en-GB" sz="1800" dirty="0"/>
              <a:t> * price);</a:t>
            </a:r>
          </a:p>
          <a:p>
            <a:r>
              <a:rPr lang="en-GB" sz="1800" dirty="0"/>
              <a:t>  }</a:t>
            </a:r>
          </a:p>
          <a:p>
            <a:r>
              <a:rPr lang="en-GB" sz="1800" dirty="0"/>
              <a:t> </a:t>
            </a:r>
          </a:p>
          <a:p>
            <a:r>
              <a:rPr lang="en-GB" sz="1800" dirty="0"/>
              <a:t>  public static decimal </a:t>
            </a:r>
            <a:r>
              <a:rPr lang="en-GB" sz="1800" dirty="0" err="1"/>
              <a:t>ApplyDiscountForTimeOfHavingAccount</a:t>
            </a:r>
            <a:r>
              <a:rPr lang="en-GB" sz="1800" dirty="0"/>
              <a:t>(this decimal price, </a:t>
            </a:r>
            <a:r>
              <a:rPr lang="en-GB" sz="1800" dirty="0" err="1"/>
              <a:t>int</a:t>
            </a:r>
            <a:r>
              <a:rPr lang="en-GB" sz="1800" dirty="0"/>
              <a:t> </a:t>
            </a:r>
            <a:r>
              <a:rPr lang="en-GB" sz="1800" dirty="0" err="1"/>
              <a:t>timeOfHavingAccountInYears</a:t>
            </a:r>
            <a:r>
              <a:rPr lang="en-GB" sz="1800" dirty="0"/>
              <a:t>)</a:t>
            </a:r>
          </a:p>
          <a:p>
            <a:r>
              <a:rPr lang="en-GB" sz="1800" dirty="0"/>
              <a:t>  {</a:t>
            </a:r>
          </a:p>
          <a:p>
            <a:r>
              <a:rPr lang="en-GB" sz="1800" dirty="0"/>
              <a:t>     decimal </a:t>
            </a:r>
            <a:r>
              <a:rPr lang="en-GB" sz="1800" dirty="0" err="1"/>
              <a:t>discountForLoyaltyInPercentage</a:t>
            </a:r>
            <a:r>
              <a:rPr lang="en-GB" sz="1800" dirty="0"/>
              <a:t> = (</a:t>
            </a:r>
            <a:r>
              <a:rPr lang="en-GB" sz="1800" dirty="0" err="1"/>
              <a:t>timeOfHavingAccountInYears</a:t>
            </a:r>
            <a:r>
              <a:rPr lang="en-GB" sz="1800" dirty="0"/>
              <a:t> &gt; </a:t>
            </a:r>
            <a:r>
              <a:rPr lang="en-GB" sz="1800" dirty="0" err="1"/>
              <a:t>Constants.MAXIMUM_DISCOUNT_FOR_LOYALTY</a:t>
            </a:r>
            <a:r>
              <a:rPr lang="en-GB" sz="1800" dirty="0"/>
              <a:t>) ? (decimal)</a:t>
            </a:r>
            <a:r>
              <a:rPr lang="en-GB" sz="1800" dirty="0" err="1"/>
              <a:t>Constants.MAXIMUM_DISCOUNT_FOR_LOYALTY</a:t>
            </a:r>
            <a:r>
              <a:rPr lang="en-GB" sz="1800" dirty="0"/>
              <a:t>/100 : (decimal)</a:t>
            </a:r>
            <a:r>
              <a:rPr lang="en-GB" sz="1800" dirty="0" err="1"/>
              <a:t>timeOfHavingAccountInYears</a:t>
            </a:r>
            <a:r>
              <a:rPr lang="en-GB" sz="1800" dirty="0"/>
              <a:t>/100;</a:t>
            </a:r>
          </a:p>
          <a:p>
            <a:r>
              <a:rPr lang="en-GB" sz="1800" dirty="0"/>
              <a:t>    return price - (</a:t>
            </a:r>
            <a:r>
              <a:rPr lang="en-GB" sz="1800" dirty="0" err="1"/>
              <a:t>discountForLoyaltyInPercentage</a:t>
            </a:r>
            <a:r>
              <a:rPr lang="en-GB" sz="1800" dirty="0"/>
              <a:t> * price);</a:t>
            </a:r>
          </a:p>
          <a:p>
            <a:r>
              <a:rPr lang="en-GB" sz="1800" dirty="0"/>
              <a:t>  }</a:t>
            </a:r>
          </a:p>
          <a:p>
            <a:r>
              <a:rPr lang="en-GB" sz="1800" dirty="0"/>
              <a:t>}</a:t>
            </a:r>
          </a:p>
        </p:txBody>
      </p:sp>
    </p:spTree>
    <p:extLst>
      <p:ext uri="{BB962C8B-B14F-4D97-AF65-F5344CB8AC3E}">
        <p14:creationId xmlns:p14="http://schemas.microsoft.com/office/powerpoint/2010/main" val="86470784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6676028-8A96-400F-8CB6-86B107D4DA5F}"/>
              </a:ext>
            </a:extLst>
          </p:cNvPr>
          <p:cNvSpPr>
            <a:spLocks noGrp="1"/>
          </p:cNvSpPr>
          <p:nvPr>
            <p:ph type="body" sz="quarter" idx="10"/>
          </p:nvPr>
        </p:nvSpPr>
        <p:spPr>
          <a:xfrm>
            <a:off x="-30163" y="0"/>
            <a:ext cx="12739688" cy="6906506"/>
          </a:xfrm>
        </p:spPr>
        <p:txBody>
          <a:bodyPr/>
          <a:lstStyle/>
          <a:p>
            <a:r>
              <a:rPr lang="en-GB" sz="1600" dirty="0"/>
              <a:t>public class </a:t>
            </a:r>
            <a:r>
              <a:rPr lang="en-GB" sz="1600" dirty="0" err="1"/>
              <a:t>DiscountManager</a:t>
            </a:r>
            <a:r>
              <a:rPr lang="en-GB" sz="1600" dirty="0"/>
              <a:t> {</a:t>
            </a:r>
          </a:p>
          <a:p>
            <a:r>
              <a:rPr lang="en-GB" sz="1600" dirty="0"/>
              <a:t>  public decimal </a:t>
            </a:r>
            <a:r>
              <a:rPr lang="en-GB" sz="1600" dirty="0" err="1"/>
              <a:t>ApplyDiscount</a:t>
            </a:r>
            <a:r>
              <a:rPr lang="en-GB" sz="1600" dirty="0"/>
              <a:t>(decimal price, </a:t>
            </a:r>
            <a:r>
              <a:rPr lang="en-GB" sz="1600" dirty="0" err="1"/>
              <a:t>AccountStatus</a:t>
            </a:r>
            <a:r>
              <a:rPr lang="en-GB" sz="1600" dirty="0"/>
              <a:t> </a:t>
            </a:r>
            <a:r>
              <a:rPr lang="en-GB" sz="1600" dirty="0" err="1"/>
              <a:t>accountStatus</a:t>
            </a:r>
            <a:r>
              <a:rPr lang="en-GB" sz="1600" dirty="0"/>
              <a:t>, </a:t>
            </a:r>
            <a:r>
              <a:rPr lang="en-GB" sz="1600" dirty="0" err="1"/>
              <a:t>int</a:t>
            </a:r>
            <a:r>
              <a:rPr lang="en-GB" sz="1600" dirty="0"/>
              <a:t> </a:t>
            </a:r>
            <a:r>
              <a:rPr lang="en-GB" sz="1600" dirty="0" err="1"/>
              <a:t>timeOfHavingAccountInYears</a:t>
            </a:r>
            <a:r>
              <a:rPr lang="en-GB" sz="1600" dirty="0"/>
              <a:t>) {</a:t>
            </a:r>
          </a:p>
          <a:p>
            <a:r>
              <a:rPr lang="en-GB" sz="1600" dirty="0"/>
              <a:t>    decimal </a:t>
            </a:r>
            <a:r>
              <a:rPr lang="en-GB" sz="1600" dirty="0" err="1"/>
              <a:t>priceAfterDiscount</a:t>
            </a:r>
            <a:r>
              <a:rPr lang="en-GB" sz="1600" dirty="0"/>
              <a:t> = 0;</a:t>
            </a:r>
          </a:p>
          <a:p>
            <a:r>
              <a:rPr lang="en-GB" sz="1600" dirty="0"/>
              <a:t>    switch (</a:t>
            </a:r>
            <a:r>
              <a:rPr lang="en-GB" sz="1600" dirty="0" err="1"/>
              <a:t>accountStatus</a:t>
            </a:r>
            <a:r>
              <a:rPr lang="en-GB" sz="1600" dirty="0"/>
              <a:t>)  {</a:t>
            </a:r>
          </a:p>
          <a:p>
            <a:r>
              <a:rPr lang="en-GB" sz="1600" dirty="0"/>
              <a:t>      case </a:t>
            </a:r>
            <a:r>
              <a:rPr lang="en-GB" sz="1600" dirty="0" err="1"/>
              <a:t>AccountStatus.NotRegistered</a:t>
            </a:r>
            <a:r>
              <a:rPr lang="en-GB" sz="1600" dirty="0"/>
              <a:t>:</a:t>
            </a:r>
          </a:p>
          <a:p>
            <a:r>
              <a:rPr lang="en-GB" sz="1600" dirty="0"/>
              <a:t>        </a:t>
            </a:r>
            <a:r>
              <a:rPr lang="en-GB" sz="1600" dirty="0" err="1"/>
              <a:t>priceAfterDiscount</a:t>
            </a:r>
            <a:r>
              <a:rPr lang="en-GB" sz="1600" dirty="0"/>
              <a:t> = price;</a:t>
            </a:r>
          </a:p>
          <a:p>
            <a:r>
              <a:rPr lang="en-GB" sz="1600" dirty="0"/>
              <a:t>        break;</a:t>
            </a:r>
          </a:p>
          <a:p>
            <a:r>
              <a:rPr lang="en-GB" sz="1600" dirty="0"/>
              <a:t>      case </a:t>
            </a:r>
            <a:r>
              <a:rPr lang="en-GB" sz="1600" dirty="0" err="1"/>
              <a:t>AccountStatus.SimpleCustomer</a:t>
            </a:r>
            <a:r>
              <a:rPr lang="en-GB" sz="1600" dirty="0"/>
              <a:t>:</a:t>
            </a:r>
          </a:p>
          <a:p>
            <a:r>
              <a:rPr lang="en-GB" sz="1600" dirty="0"/>
              <a:t>        </a:t>
            </a:r>
            <a:r>
              <a:rPr lang="en-GB" sz="1600" dirty="0" err="1"/>
              <a:t>priceAfterDiscount</a:t>
            </a:r>
            <a:r>
              <a:rPr lang="en-GB" sz="1600" dirty="0"/>
              <a:t> = </a:t>
            </a:r>
            <a:r>
              <a:rPr lang="en-GB" sz="1600" dirty="0" err="1"/>
              <a:t>price.ApplyDiscountForAccountStatus</a:t>
            </a:r>
            <a:r>
              <a:rPr lang="en-GB" sz="1600" dirty="0"/>
              <a:t>(</a:t>
            </a:r>
            <a:r>
              <a:rPr lang="en-GB" sz="1600" dirty="0" err="1"/>
              <a:t>Constants.DISCOUNT_FOR_SIMPLE_CUSTOMERS</a:t>
            </a:r>
            <a:r>
              <a:rPr lang="en-GB" sz="1600" dirty="0"/>
              <a:t>)</a:t>
            </a:r>
          </a:p>
          <a:p>
            <a:r>
              <a:rPr lang="en-GB" sz="1600" dirty="0"/>
              <a:t>          .</a:t>
            </a:r>
            <a:r>
              <a:rPr lang="en-GB" sz="1600" dirty="0" err="1"/>
              <a:t>ApplyDiscountForTimeOfHavingAccount</a:t>
            </a:r>
            <a:r>
              <a:rPr lang="en-GB" sz="1600" dirty="0"/>
              <a:t>(</a:t>
            </a:r>
            <a:r>
              <a:rPr lang="en-GB" sz="1600" dirty="0" err="1"/>
              <a:t>timeOfHavingAccountInYears</a:t>
            </a:r>
            <a:r>
              <a:rPr lang="en-GB" sz="1600" dirty="0"/>
              <a:t>);</a:t>
            </a:r>
          </a:p>
          <a:p>
            <a:r>
              <a:rPr lang="en-GB" sz="1600" dirty="0"/>
              <a:t>        break;</a:t>
            </a:r>
          </a:p>
          <a:p>
            <a:r>
              <a:rPr lang="en-GB" sz="1600" dirty="0"/>
              <a:t>      case </a:t>
            </a:r>
            <a:r>
              <a:rPr lang="en-GB" sz="1600" dirty="0" err="1"/>
              <a:t>AccountStatus.ValuableCustomer</a:t>
            </a:r>
            <a:r>
              <a:rPr lang="en-GB" sz="1600" dirty="0"/>
              <a:t>:</a:t>
            </a:r>
          </a:p>
          <a:p>
            <a:r>
              <a:rPr lang="en-GB" sz="1600" dirty="0"/>
              <a:t>        </a:t>
            </a:r>
            <a:r>
              <a:rPr lang="en-GB" sz="1600" dirty="0" err="1"/>
              <a:t>priceAfterDiscount</a:t>
            </a:r>
            <a:r>
              <a:rPr lang="en-GB" sz="1600" dirty="0"/>
              <a:t> = </a:t>
            </a:r>
            <a:r>
              <a:rPr lang="en-GB" sz="1600" dirty="0" err="1"/>
              <a:t>price.ApplyDiscountForAccountStatus</a:t>
            </a:r>
            <a:r>
              <a:rPr lang="en-GB" sz="1600" dirty="0"/>
              <a:t>(</a:t>
            </a:r>
            <a:r>
              <a:rPr lang="en-GB" sz="1600" dirty="0" err="1"/>
              <a:t>Constants.DISCOUNT_FOR_VALUABLE_CUSTOMERS</a:t>
            </a:r>
            <a:r>
              <a:rPr lang="en-GB" sz="1600" dirty="0"/>
              <a:t>)</a:t>
            </a:r>
          </a:p>
          <a:p>
            <a:r>
              <a:rPr lang="en-GB" sz="1600" dirty="0"/>
              <a:t>          .</a:t>
            </a:r>
            <a:r>
              <a:rPr lang="en-GB" sz="1600" dirty="0" err="1"/>
              <a:t>ApplyDiscountForTimeOfHavingAccount</a:t>
            </a:r>
            <a:r>
              <a:rPr lang="en-GB" sz="1600" dirty="0"/>
              <a:t>(</a:t>
            </a:r>
            <a:r>
              <a:rPr lang="en-GB" sz="1600" dirty="0" err="1"/>
              <a:t>timeOfHavingAccountInYears</a:t>
            </a:r>
            <a:r>
              <a:rPr lang="en-GB" sz="1600" dirty="0"/>
              <a:t>);</a:t>
            </a:r>
          </a:p>
          <a:p>
            <a:r>
              <a:rPr lang="en-GB" sz="1600" dirty="0"/>
              <a:t>        break;</a:t>
            </a:r>
          </a:p>
          <a:p>
            <a:r>
              <a:rPr lang="en-GB" sz="1600" dirty="0"/>
              <a:t>      case </a:t>
            </a:r>
            <a:r>
              <a:rPr lang="en-GB" sz="1600" dirty="0" err="1"/>
              <a:t>AccountStatus.MostValuableCustomer</a:t>
            </a:r>
            <a:r>
              <a:rPr lang="en-GB" sz="1600" dirty="0"/>
              <a:t>:</a:t>
            </a:r>
          </a:p>
          <a:p>
            <a:r>
              <a:rPr lang="en-GB" sz="1600" dirty="0"/>
              <a:t>        </a:t>
            </a:r>
            <a:r>
              <a:rPr lang="en-GB" sz="1600" dirty="0" err="1"/>
              <a:t>priceAfterDiscount</a:t>
            </a:r>
            <a:r>
              <a:rPr lang="en-GB" sz="1600" dirty="0"/>
              <a:t> = </a:t>
            </a:r>
            <a:r>
              <a:rPr lang="en-GB" sz="1600" dirty="0" err="1"/>
              <a:t>price.ApplyDiscountForAccountStatus</a:t>
            </a:r>
            <a:r>
              <a:rPr lang="en-GB" sz="1600" dirty="0"/>
              <a:t>(</a:t>
            </a:r>
            <a:r>
              <a:rPr lang="en-GB" sz="1600" dirty="0" err="1"/>
              <a:t>Constants.DISCOUNT_FOR_MOST_VALUABLE_CUSTOMERS</a:t>
            </a:r>
            <a:r>
              <a:rPr lang="en-GB" sz="1600" dirty="0"/>
              <a:t>)</a:t>
            </a:r>
          </a:p>
          <a:p>
            <a:r>
              <a:rPr lang="en-GB" sz="1600" dirty="0"/>
              <a:t>          .</a:t>
            </a:r>
            <a:r>
              <a:rPr lang="en-GB" sz="1600" dirty="0" err="1"/>
              <a:t>ApplyDiscountForTimeOfHavingAccount</a:t>
            </a:r>
            <a:r>
              <a:rPr lang="en-GB" sz="1600" dirty="0"/>
              <a:t>(</a:t>
            </a:r>
            <a:r>
              <a:rPr lang="en-GB" sz="1600" dirty="0" err="1"/>
              <a:t>timeOfHavingAccountInYears</a:t>
            </a:r>
            <a:r>
              <a:rPr lang="en-GB" sz="1600" dirty="0"/>
              <a:t>);</a:t>
            </a:r>
          </a:p>
          <a:p>
            <a:r>
              <a:rPr lang="en-GB" sz="1600" dirty="0"/>
              <a:t>        break;</a:t>
            </a:r>
          </a:p>
          <a:p>
            <a:r>
              <a:rPr lang="en-GB" sz="1600" dirty="0"/>
              <a:t>      default:</a:t>
            </a:r>
          </a:p>
          <a:p>
            <a:r>
              <a:rPr lang="en-GB" sz="1600" dirty="0"/>
              <a:t>        throw new </a:t>
            </a:r>
            <a:r>
              <a:rPr lang="en-GB" sz="1600" dirty="0" err="1"/>
              <a:t>NotImplementedException</a:t>
            </a:r>
            <a:r>
              <a:rPr lang="en-GB" sz="1600" dirty="0"/>
              <a:t>();</a:t>
            </a:r>
          </a:p>
          <a:p>
            <a:r>
              <a:rPr lang="en-GB" sz="1600" dirty="0"/>
              <a:t>    }</a:t>
            </a:r>
          </a:p>
          <a:p>
            <a:r>
              <a:rPr lang="en-GB" sz="1600" dirty="0"/>
              <a:t>    return </a:t>
            </a:r>
            <a:r>
              <a:rPr lang="en-GB" sz="1600" dirty="0" err="1"/>
              <a:t>priceAfterDiscount</a:t>
            </a:r>
            <a:r>
              <a:rPr lang="en-GB" sz="1600" dirty="0"/>
              <a:t>;</a:t>
            </a:r>
          </a:p>
          <a:p>
            <a:r>
              <a:rPr lang="en-GB" sz="1600" dirty="0"/>
              <a:t>  }</a:t>
            </a:r>
          </a:p>
          <a:p>
            <a:r>
              <a:rPr lang="en-GB" sz="1600" dirty="0"/>
              <a:t>}</a:t>
            </a:r>
          </a:p>
        </p:txBody>
      </p:sp>
    </p:spTree>
    <p:extLst>
      <p:ext uri="{BB962C8B-B14F-4D97-AF65-F5344CB8AC3E}">
        <p14:creationId xmlns:p14="http://schemas.microsoft.com/office/powerpoint/2010/main" val="225393227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2288F3F-D5A4-4A31-94F7-882F41F39807}"/>
              </a:ext>
            </a:extLst>
          </p:cNvPr>
          <p:cNvSpPr>
            <a:spLocks noGrp="1"/>
          </p:cNvSpPr>
          <p:nvPr>
            <p:ph type="title"/>
          </p:nvPr>
        </p:nvSpPr>
        <p:spPr/>
        <p:txBody>
          <a:bodyPr/>
          <a:lstStyle/>
          <a:p>
            <a:r>
              <a:rPr lang="fr-BE" dirty="0"/>
              <a:t>Hey mec, il y a trois fois la même chose! </a:t>
            </a:r>
            <a:endParaRPr lang="en-GB" dirty="0"/>
          </a:p>
        </p:txBody>
      </p:sp>
      <p:sp>
        <p:nvSpPr>
          <p:cNvPr id="4" name="Text Placeholder 3">
            <a:extLst>
              <a:ext uri="{FF2B5EF4-FFF2-40B4-BE49-F238E27FC236}">
                <a16:creationId xmlns:a16="http://schemas.microsoft.com/office/drawing/2014/main" id="{02E5706C-4F06-4704-81C8-A60345DABA96}"/>
              </a:ext>
            </a:extLst>
          </p:cNvPr>
          <p:cNvSpPr>
            <a:spLocks noGrp="1"/>
          </p:cNvSpPr>
          <p:nvPr>
            <p:ph type="body" sz="quarter" idx="10"/>
          </p:nvPr>
        </p:nvSpPr>
        <p:spPr>
          <a:xfrm>
            <a:off x="5761037" y="5126041"/>
            <a:ext cx="6172199" cy="627288"/>
          </a:xfrm>
        </p:spPr>
        <p:txBody>
          <a:bodyPr/>
          <a:lstStyle/>
          <a:p>
            <a:r>
              <a:rPr lang="fr-BE" dirty="0"/>
              <a:t>#8 – Supprimer du code inutile</a:t>
            </a:r>
            <a:endParaRPr lang="en-GB" dirty="0"/>
          </a:p>
        </p:txBody>
      </p:sp>
    </p:spTree>
    <p:extLst>
      <p:ext uri="{BB962C8B-B14F-4D97-AF65-F5344CB8AC3E}">
        <p14:creationId xmlns:p14="http://schemas.microsoft.com/office/powerpoint/2010/main" val="899717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Clean Code</a:t>
            </a:r>
          </a:p>
        </p:txBody>
      </p:sp>
      <p:sp>
        <p:nvSpPr>
          <p:cNvPr id="3" name="Text Placeholder 2">
            <a:extLst>
              <a:ext uri="{FF2B5EF4-FFF2-40B4-BE49-F238E27FC236}">
                <a16:creationId xmlns:a16="http://schemas.microsoft.com/office/drawing/2014/main" id="{08351772-E18D-468F-A13F-990F95641C0B}"/>
              </a:ext>
            </a:extLst>
          </p:cNvPr>
          <p:cNvSpPr>
            <a:spLocks noGrp="1"/>
          </p:cNvSpPr>
          <p:nvPr>
            <p:ph type="body" sz="quarter" idx="10"/>
          </p:nvPr>
        </p:nvSpPr>
        <p:spPr>
          <a:xfrm>
            <a:off x="274638" y="2072265"/>
            <a:ext cx="5943599" cy="2856167"/>
          </a:xfrm>
        </p:spPr>
        <p:txBody>
          <a:bodyPr/>
          <a:lstStyle/>
          <a:p>
            <a:r>
              <a:rPr lang="fr-FR" dirty="0"/>
              <a:t>Ce que vous devez savoir pour comprendre cette session :</a:t>
            </a:r>
          </a:p>
          <a:p>
            <a:endParaRPr lang="fr-FR" dirty="0"/>
          </a:p>
          <a:p>
            <a:r>
              <a:rPr lang="fr-FR" dirty="0"/>
              <a:t>Le langage C#</a:t>
            </a:r>
          </a:p>
          <a:p>
            <a:r>
              <a:rPr lang="fr-FR" dirty="0" err="1"/>
              <a:t>IoC</a:t>
            </a:r>
            <a:r>
              <a:rPr lang="fr-FR" dirty="0"/>
              <a:t> </a:t>
            </a:r>
          </a:p>
          <a:p>
            <a:r>
              <a:rPr lang="fr-FR" dirty="0"/>
              <a:t>Design Patterns</a:t>
            </a:r>
          </a:p>
        </p:txBody>
      </p:sp>
      <p:pic>
        <p:nvPicPr>
          <p:cNvPr id="20482" name="Picture 2" descr="https://pluralsight.imgix.net/paths/path-icons/csharp-e7b8fcd4ce.png">
            <a:extLst>
              <a:ext uri="{FF2B5EF4-FFF2-40B4-BE49-F238E27FC236}">
                <a16:creationId xmlns:a16="http://schemas.microsoft.com/office/drawing/2014/main" id="{00E6306E-DDB0-47C9-8617-BDF8B0D1F7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08837" y="982662"/>
            <a:ext cx="4876800" cy="4876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845155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6676028-8A96-400F-8CB6-86B107D4DA5F}"/>
              </a:ext>
            </a:extLst>
          </p:cNvPr>
          <p:cNvSpPr>
            <a:spLocks noGrp="1"/>
          </p:cNvSpPr>
          <p:nvPr>
            <p:ph type="body" sz="quarter" idx="10"/>
          </p:nvPr>
        </p:nvSpPr>
        <p:spPr>
          <a:xfrm>
            <a:off x="-30163" y="0"/>
            <a:ext cx="12739688" cy="6906506"/>
          </a:xfrm>
        </p:spPr>
        <p:txBody>
          <a:bodyPr/>
          <a:lstStyle/>
          <a:p>
            <a:r>
              <a:rPr lang="en-GB" sz="1600" dirty="0"/>
              <a:t>public class </a:t>
            </a:r>
            <a:r>
              <a:rPr lang="en-GB" sz="1600" dirty="0" err="1"/>
              <a:t>DiscountManager</a:t>
            </a:r>
            <a:r>
              <a:rPr lang="en-GB" sz="1600" dirty="0"/>
              <a:t> {</a:t>
            </a:r>
          </a:p>
          <a:p>
            <a:r>
              <a:rPr lang="en-GB" sz="1600" dirty="0"/>
              <a:t>  public decimal </a:t>
            </a:r>
            <a:r>
              <a:rPr lang="en-GB" sz="1600" dirty="0" err="1"/>
              <a:t>ApplyDiscount</a:t>
            </a:r>
            <a:r>
              <a:rPr lang="en-GB" sz="1600" dirty="0"/>
              <a:t>(decimal price, </a:t>
            </a:r>
            <a:r>
              <a:rPr lang="en-GB" sz="1600" dirty="0" err="1"/>
              <a:t>AccountStatus</a:t>
            </a:r>
            <a:r>
              <a:rPr lang="en-GB" sz="1600" dirty="0"/>
              <a:t> </a:t>
            </a:r>
            <a:r>
              <a:rPr lang="en-GB" sz="1600" dirty="0" err="1"/>
              <a:t>accountStatus</a:t>
            </a:r>
            <a:r>
              <a:rPr lang="en-GB" sz="1600" dirty="0"/>
              <a:t>, </a:t>
            </a:r>
            <a:r>
              <a:rPr lang="en-GB" sz="1600" dirty="0" err="1"/>
              <a:t>int</a:t>
            </a:r>
            <a:r>
              <a:rPr lang="en-GB" sz="1600" dirty="0"/>
              <a:t> </a:t>
            </a:r>
            <a:r>
              <a:rPr lang="en-GB" sz="1600" dirty="0" err="1"/>
              <a:t>timeOfHavingAccountInYears</a:t>
            </a:r>
            <a:r>
              <a:rPr lang="en-GB" sz="1600" dirty="0"/>
              <a:t>) {</a:t>
            </a:r>
          </a:p>
          <a:p>
            <a:r>
              <a:rPr lang="en-GB" sz="1600" dirty="0"/>
              <a:t>    decimal </a:t>
            </a:r>
            <a:r>
              <a:rPr lang="en-GB" sz="1600" dirty="0" err="1"/>
              <a:t>priceAfterDiscount</a:t>
            </a:r>
            <a:r>
              <a:rPr lang="en-GB" sz="1600" dirty="0"/>
              <a:t> = 0;</a:t>
            </a:r>
          </a:p>
          <a:p>
            <a:r>
              <a:rPr lang="en-GB" sz="1600" dirty="0"/>
              <a:t>    switch (</a:t>
            </a:r>
            <a:r>
              <a:rPr lang="en-GB" sz="1600" dirty="0" err="1"/>
              <a:t>accountStatus</a:t>
            </a:r>
            <a:r>
              <a:rPr lang="en-GB" sz="1600" dirty="0"/>
              <a:t>)  {</a:t>
            </a:r>
          </a:p>
          <a:p>
            <a:r>
              <a:rPr lang="en-GB" sz="1600" dirty="0"/>
              <a:t>      case </a:t>
            </a:r>
            <a:r>
              <a:rPr lang="en-GB" sz="1600" dirty="0" err="1"/>
              <a:t>AccountStatus.NotRegistered</a:t>
            </a:r>
            <a:r>
              <a:rPr lang="en-GB" sz="1600" dirty="0"/>
              <a:t>:</a:t>
            </a:r>
          </a:p>
          <a:p>
            <a:r>
              <a:rPr lang="en-GB" sz="1600" dirty="0"/>
              <a:t>        </a:t>
            </a:r>
            <a:r>
              <a:rPr lang="en-GB" sz="1600" dirty="0" err="1"/>
              <a:t>priceAfterDiscount</a:t>
            </a:r>
            <a:r>
              <a:rPr lang="en-GB" sz="1600" dirty="0"/>
              <a:t> = price;</a:t>
            </a:r>
          </a:p>
          <a:p>
            <a:r>
              <a:rPr lang="en-GB" sz="1600" dirty="0"/>
              <a:t>        break;</a:t>
            </a:r>
          </a:p>
          <a:p>
            <a:r>
              <a:rPr lang="en-GB" sz="1600" dirty="0"/>
              <a:t>      case </a:t>
            </a:r>
            <a:r>
              <a:rPr lang="en-GB" sz="1600" dirty="0" err="1"/>
              <a:t>AccountStatus.SimpleCustomer</a:t>
            </a:r>
            <a:r>
              <a:rPr lang="en-GB" sz="1600" dirty="0"/>
              <a:t>:</a:t>
            </a:r>
          </a:p>
          <a:p>
            <a:r>
              <a:rPr lang="en-GB" sz="1600" dirty="0"/>
              <a:t>        </a:t>
            </a:r>
            <a:r>
              <a:rPr lang="en-GB" sz="1600" dirty="0" err="1"/>
              <a:t>priceAfterDiscount</a:t>
            </a:r>
            <a:r>
              <a:rPr lang="en-GB" sz="1600" dirty="0"/>
              <a:t> = </a:t>
            </a:r>
            <a:r>
              <a:rPr lang="en-GB" sz="1600" dirty="0" err="1"/>
              <a:t>price.ApplyDiscountForAccountStatus</a:t>
            </a:r>
            <a:r>
              <a:rPr lang="en-GB" sz="1600" dirty="0"/>
              <a:t>(</a:t>
            </a:r>
            <a:r>
              <a:rPr lang="en-GB" sz="1600" dirty="0" err="1"/>
              <a:t>Constants.DISCOUNT_FOR_SIMPLE_CUSTOMERS</a:t>
            </a:r>
            <a:r>
              <a:rPr lang="en-GB" sz="1600" dirty="0"/>
              <a:t>)</a:t>
            </a:r>
          </a:p>
          <a:p>
            <a:r>
              <a:rPr lang="en-GB" sz="1600" dirty="0"/>
              <a:t>          .</a:t>
            </a:r>
            <a:r>
              <a:rPr lang="en-GB" sz="1600" dirty="0" err="1"/>
              <a:t>ApplyDiscountForTimeOfHavingAccount</a:t>
            </a:r>
            <a:r>
              <a:rPr lang="en-GB" sz="1600" dirty="0"/>
              <a:t>(</a:t>
            </a:r>
            <a:r>
              <a:rPr lang="en-GB" sz="1600" dirty="0" err="1"/>
              <a:t>timeOfHavingAccountInYears</a:t>
            </a:r>
            <a:r>
              <a:rPr lang="en-GB" sz="1600" dirty="0"/>
              <a:t>);</a:t>
            </a:r>
          </a:p>
          <a:p>
            <a:r>
              <a:rPr lang="en-GB" sz="1600" dirty="0"/>
              <a:t>        break;</a:t>
            </a:r>
          </a:p>
          <a:p>
            <a:r>
              <a:rPr lang="en-GB" sz="1600" dirty="0"/>
              <a:t>      case </a:t>
            </a:r>
            <a:r>
              <a:rPr lang="en-GB" sz="1600" dirty="0" err="1"/>
              <a:t>AccountStatus.ValuableCustomer</a:t>
            </a:r>
            <a:r>
              <a:rPr lang="en-GB" sz="1600" dirty="0"/>
              <a:t>:</a:t>
            </a:r>
          </a:p>
          <a:p>
            <a:r>
              <a:rPr lang="en-GB" sz="1600" dirty="0"/>
              <a:t>        </a:t>
            </a:r>
            <a:r>
              <a:rPr lang="en-GB" sz="1600" dirty="0" err="1"/>
              <a:t>priceAfterDiscount</a:t>
            </a:r>
            <a:r>
              <a:rPr lang="en-GB" sz="1600" dirty="0"/>
              <a:t> = </a:t>
            </a:r>
            <a:r>
              <a:rPr lang="en-GB" sz="1600" dirty="0" err="1"/>
              <a:t>price.ApplyDiscountForAccountStatus</a:t>
            </a:r>
            <a:r>
              <a:rPr lang="en-GB" sz="1600" dirty="0"/>
              <a:t>(</a:t>
            </a:r>
            <a:r>
              <a:rPr lang="en-GB" sz="1600" dirty="0" err="1"/>
              <a:t>Constants.DISCOUNT_FOR_VALUABLE_CUSTOMERS</a:t>
            </a:r>
            <a:r>
              <a:rPr lang="en-GB" sz="1600" dirty="0"/>
              <a:t>)</a:t>
            </a:r>
          </a:p>
          <a:p>
            <a:r>
              <a:rPr lang="en-GB" sz="1600" dirty="0"/>
              <a:t>          .</a:t>
            </a:r>
            <a:r>
              <a:rPr lang="en-GB" sz="1600" dirty="0" err="1"/>
              <a:t>ApplyDiscountForTimeOfHavingAccount</a:t>
            </a:r>
            <a:r>
              <a:rPr lang="en-GB" sz="1600" dirty="0"/>
              <a:t>(</a:t>
            </a:r>
            <a:r>
              <a:rPr lang="en-GB" sz="1600" dirty="0" err="1"/>
              <a:t>timeOfHavingAccountInYears</a:t>
            </a:r>
            <a:r>
              <a:rPr lang="en-GB" sz="1600" dirty="0"/>
              <a:t>);</a:t>
            </a:r>
          </a:p>
          <a:p>
            <a:r>
              <a:rPr lang="en-GB" sz="1600" dirty="0"/>
              <a:t>        break;</a:t>
            </a:r>
          </a:p>
          <a:p>
            <a:r>
              <a:rPr lang="en-GB" sz="1600" dirty="0"/>
              <a:t>      case </a:t>
            </a:r>
            <a:r>
              <a:rPr lang="en-GB" sz="1600" dirty="0" err="1"/>
              <a:t>AccountStatus.MostValuableCustomer</a:t>
            </a:r>
            <a:r>
              <a:rPr lang="en-GB" sz="1600" dirty="0"/>
              <a:t>:</a:t>
            </a:r>
          </a:p>
          <a:p>
            <a:r>
              <a:rPr lang="en-GB" sz="1600" dirty="0"/>
              <a:t>        </a:t>
            </a:r>
            <a:r>
              <a:rPr lang="en-GB" sz="1600" dirty="0" err="1"/>
              <a:t>priceAfterDiscount</a:t>
            </a:r>
            <a:r>
              <a:rPr lang="en-GB" sz="1600" dirty="0"/>
              <a:t> = </a:t>
            </a:r>
            <a:r>
              <a:rPr lang="en-GB" sz="1600" dirty="0" err="1"/>
              <a:t>price.ApplyDiscountForAccountStatus</a:t>
            </a:r>
            <a:r>
              <a:rPr lang="en-GB" sz="1600" dirty="0"/>
              <a:t>(</a:t>
            </a:r>
            <a:r>
              <a:rPr lang="en-GB" sz="1600" dirty="0" err="1"/>
              <a:t>Constants.DISCOUNT_FOR_MOST_VALUABLE_CUSTOMERS</a:t>
            </a:r>
            <a:r>
              <a:rPr lang="en-GB" sz="1600" dirty="0"/>
              <a:t>)</a:t>
            </a:r>
          </a:p>
          <a:p>
            <a:r>
              <a:rPr lang="en-GB" sz="1600" dirty="0"/>
              <a:t>          .</a:t>
            </a:r>
            <a:r>
              <a:rPr lang="en-GB" sz="1600" dirty="0" err="1"/>
              <a:t>ApplyDiscountForTimeOfHavingAccount</a:t>
            </a:r>
            <a:r>
              <a:rPr lang="en-GB" sz="1600" dirty="0"/>
              <a:t>(</a:t>
            </a:r>
            <a:r>
              <a:rPr lang="en-GB" sz="1600" dirty="0" err="1"/>
              <a:t>timeOfHavingAccountInYears</a:t>
            </a:r>
            <a:r>
              <a:rPr lang="en-GB" sz="1600" dirty="0"/>
              <a:t>);</a:t>
            </a:r>
          </a:p>
          <a:p>
            <a:r>
              <a:rPr lang="en-GB" sz="1600" dirty="0"/>
              <a:t>        break;</a:t>
            </a:r>
          </a:p>
          <a:p>
            <a:r>
              <a:rPr lang="en-GB" sz="1600" dirty="0"/>
              <a:t>      default:</a:t>
            </a:r>
          </a:p>
          <a:p>
            <a:r>
              <a:rPr lang="en-GB" sz="1600" dirty="0"/>
              <a:t>        throw new </a:t>
            </a:r>
            <a:r>
              <a:rPr lang="en-GB" sz="1600" dirty="0" err="1"/>
              <a:t>NotImplementedException</a:t>
            </a:r>
            <a:r>
              <a:rPr lang="en-GB" sz="1600" dirty="0"/>
              <a:t>();</a:t>
            </a:r>
          </a:p>
          <a:p>
            <a:r>
              <a:rPr lang="en-GB" sz="1600" dirty="0"/>
              <a:t>    }</a:t>
            </a:r>
          </a:p>
          <a:p>
            <a:r>
              <a:rPr lang="en-GB" sz="1600" dirty="0"/>
              <a:t>    return </a:t>
            </a:r>
            <a:r>
              <a:rPr lang="en-GB" sz="1600" dirty="0" err="1"/>
              <a:t>priceAfterDiscount</a:t>
            </a:r>
            <a:r>
              <a:rPr lang="en-GB" sz="1600" dirty="0"/>
              <a:t>;</a:t>
            </a:r>
          </a:p>
          <a:p>
            <a:r>
              <a:rPr lang="en-GB" sz="1600" dirty="0"/>
              <a:t>  }</a:t>
            </a:r>
          </a:p>
          <a:p>
            <a:r>
              <a:rPr lang="en-GB" sz="1600" dirty="0"/>
              <a:t>}</a:t>
            </a:r>
          </a:p>
        </p:txBody>
      </p:sp>
      <p:sp>
        <p:nvSpPr>
          <p:cNvPr id="4" name="Rectangle 3">
            <a:extLst>
              <a:ext uri="{FF2B5EF4-FFF2-40B4-BE49-F238E27FC236}">
                <a16:creationId xmlns:a16="http://schemas.microsoft.com/office/drawing/2014/main" id="{9E413DA0-EEE5-46BE-A33F-DE721C7D509D}"/>
              </a:ext>
            </a:extLst>
          </p:cNvPr>
          <p:cNvSpPr/>
          <p:nvPr/>
        </p:nvSpPr>
        <p:spPr bwMode="auto">
          <a:xfrm>
            <a:off x="1189037" y="2506662"/>
            <a:ext cx="7315200" cy="228600"/>
          </a:xfrm>
          <a:prstGeom prst="rect">
            <a:avLst/>
          </a:prstGeom>
          <a:solidFill>
            <a:srgbClr val="FFFF00">
              <a:alpha val="38039"/>
            </a:srgbClr>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a:extLst>
              <a:ext uri="{FF2B5EF4-FFF2-40B4-BE49-F238E27FC236}">
                <a16:creationId xmlns:a16="http://schemas.microsoft.com/office/drawing/2014/main" id="{3D20514E-FB61-405D-82AD-DB62C0868DB6}"/>
              </a:ext>
            </a:extLst>
          </p:cNvPr>
          <p:cNvSpPr/>
          <p:nvPr/>
        </p:nvSpPr>
        <p:spPr bwMode="auto">
          <a:xfrm>
            <a:off x="1177924" y="3573462"/>
            <a:ext cx="7315200" cy="228600"/>
          </a:xfrm>
          <a:prstGeom prst="rect">
            <a:avLst/>
          </a:prstGeom>
          <a:solidFill>
            <a:srgbClr val="FFFF00">
              <a:alpha val="38039"/>
            </a:srgbClr>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a:extLst>
              <a:ext uri="{FF2B5EF4-FFF2-40B4-BE49-F238E27FC236}">
                <a16:creationId xmlns:a16="http://schemas.microsoft.com/office/drawing/2014/main" id="{898B3D66-C70D-4E5F-9333-E3CBFA0A533D}"/>
              </a:ext>
            </a:extLst>
          </p:cNvPr>
          <p:cNvSpPr/>
          <p:nvPr/>
        </p:nvSpPr>
        <p:spPr bwMode="auto">
          <a:xfrm>
            <a:off x="1189037" y="4641496"/>
            <a:ext cx="7315200" cy="228600"/>
          </a:xfrm>
          <a:prstGeom prst="rect">
            <a:avLst/>
          </a:prstGeom>
          <a:solidFill>
            <a:srgbClr val="FFFF00">
              <a:alpha val="38039"/>
            </a:srgbClr>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81530791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left)">
                                      <p:cBhvr>
                                        <p:cTn id="10" dur="500"/>
                                        <p:tgtEl>
                                          <p:spTgt spid="5"/>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left)">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6676028-8A96-400F-8CB6-86B107D4DA5F}"/>
              </a:ext>
            </a:extLst>
          </p:cNvPr>
          <p:cNvSpPr>
            <a:spLocks noGrp="1"/>
          </p:cNvSpPr>
          <p:nvPr>
            <p:ph type="body" sz="quarter" idx="10"/>
          </p:nvPr>
        </p:nvSpPr>
        <p:spPr>
          <a:xfrm>
            <a:off x="-30163" y="0"/>
            <a:ext cx="12739688" cy="6857262"/>
          </a:xfrm>
        </p:spPr>
        <p:txBody>
          <a:bodyPr/>
          <a:lstStyle/>
          <a:p>
            <a:r>
              <a:rPr lang="en-GB" sz="1600" dirty="0"/>
              <a:t>public class </a:t>
            </a:r>
            <a:r>
              <a:rPr lang="en-GB" sz="1600" dirty="0" err="1"/>
              <a:t>DiscountManager</a:t>
            </a:r>
            <a:r>
              <a:rPr lang="en-GB" sz="1600" dirty="0"/>
              <a:t> {</a:t>
            </a:r>
          </a:p>
          <a:p>
            <a:r>
              <a:rPr lang="en-GB" sz="1600" dirty="0"/>
              <a:t>  public decimal </a:t>
            </a:r>
            <a:r>
              <a:rPr lang="en-GB" sz="1600" dirty="0" err="1"/>
              <a:t>ApplyDiscount</a:t>
            </a:r>
            <a:r>
              <a:rPr lang="en-GB" sz="1600" dirty="0"/>
              <a:t>(decimal price, </a:t>
            </a:r>
            <a:r>
              <a:rPr lang="en-GB" sz="1600" dirty="0" err="1"/>
              <a:t>AccountStatus</a:t>
            </a:r>
            <a:r>
              <a:rPr lang="en-GB" sz="1600" dirty="0"/>
              <a:t> </a:t>
            </a:r>
            <a:r>
              <a:rPr lang="en-GB" sz="1600" dirty="0" err="1"/>
              <a:t>accountStatus</a:t>
            </a:r>
            <a:r>
              <a:rPr lang="en-GB" sz="1600" dirty="0"/>
              <a:t>, </a:t>
            </a:r>
            <a:r>
              <a:rPr lang="en-GB" sz="1600" dirty="0" err="1"/>
              <a:t>int</a:t>
            </a:r>
            <a:r>
              <a:rPr lang="en-GB" sz="1600" dirty="0"/>
              <a:t> </a:t>
            </a:r>
            <a:r>
              <a:rPr lang="en-GB" sz="1600" dirty="0" err="1"/>
              <a:t>timeOfHavingAccountInYears</a:t>
            </a:r>
            <a:r>
              <a:rPr lang="en-GB" sz="1600" dirty="0"/>
              <a:t>) {</a:t>
            </a:r>
          </a:p>
          <a:p>
            <a:r>
              <a:rPr lang="en-GB" sz="1600" dirty="0"/>
              <a:t>    decimal </a:t>
            </a:r>
            <a:r>
              <a:rPr lang="en-GB" sz="1600" dirty="0" err="1"/>
              <a:t>priceAfterDiscount</a:t>
            </a:r>
            <a:r>
              <a:rPr lang="en-GB" sz="1600" dirty="0"/>
              <a:t> = 0;</a:t>
            </a:r>
          </a:p>
          <a:p>
            <a:r>
              <a:rPr lang="en-GB" sz="1600" dirty="0"/>
              <a:t>    switch (</a:t>
            </a:r>
            <a:r>
              <a:rPr lang="en-GB" sz="1600" dirty="0" err="1"/>
              <a:t>accountStatus</a:t>
            </a:r>
            <a:r>
              <a:rPr lang="en-GB" sz="1600" dirty="0"/>
              <a:t>)</a:t>
            </a:r>
          </a:p>
          <a:p>
            <a:r>
              <a:rPr lang="en-GB" sz="1600" dirty="0"/>
              <a:t>    {</a:t>
            </a:r>
          </a:p>
          <a:p>
            <a:r>
              <a:rPr lang="en-GB" sz="1600" dirty="0"/>
              <a:t>      case </a:t>
            </a:r>
            <a:r>
              <a:rPr lang="en-GB" sz="1600" dirty="0" err="1"/>
              <a:t>AccountStatus.NotRegistered</a:t>
            </a:r>
            <a:r>
              <a:rPr lang="en-GB" sz="1600" dirty="0"/>
              <a:t>:</a:t>
            </a:r>
          </a:p>
          <a:p>
            <a:r>
              <a:rPr lang="en-GB" sz="1600" dirty="0"/>
              <a:t>        </a:t>
            </a:r>
            <a:r>
              <a:rPr lang="en-GB" sz="1600" dirty="0" err="1"/>
              <a:t>priceAfterDiscount</a:t>
            </a:r>
            <a:r>
              <a:rPr lang="en-GB" sz="1600" dirty="0"/>
              <a:t> = price;</a:t>
            </a:r>
          </a:p>
          <a:p>
            <a:r>
              <a:rPr lang="en-GB" sz="1600" dirty="0"/>
              <a:t>        break;</a:t>
            </a:r>
          </a:p>
          <a:p>
            <a:r>
              <a:rPr lang="en-GB" sz="1600" dirty="0"/>
              <a:t>      case </a:t>
            </a:r>
            <a:r>
              <a:rPr lang="en-GB" sz="1600" dirty="0" err="1"/>
              <a:t>AccountStatus.SimpleCustomer</a:t>
            </a:r>
            <a:r>
              <a:rPr lang="en-GB" sz="1600" dirty="0"/>
              <a:t>:</a:t>
            </a:r>
          </a:p>
          <a:p>
            <a:r>
              <a:rPr lang="en-GB" sz="1600" dirty="0"/>
              <a:t>        </a:t>
            </a:r>
            <a:r>
              <a:rPr lang="en-GB" sz="1600" dirty="0" err="1"/>
              <a:t>priceAfterDiscount</a:t>
            </a:r>
            <a:r>
              <a:rPr lang="en-GB" sz="1600" dirty="0"/>
              <a:t> = </a:t>
            </a:r>
            <a:r>
              <a:rPr lang="en-GB" sz="1600" dirty="0" err="1"/>
              <a:t>price.ApplyDiscountForAccountStatus</a:t>
            </a:r>
            <a:r>
              <a:rPr lang="en-GB" sz="1600" dirty="0"/>
              <a:t>(</a:t>
            </a:r>
            <a:r>
              <a:rPr lang="en-GB" sz="1600" dirty="0" err="1"/>
              <a:t>Constants.DISCOUNT_FOR_SIMPLE_CUSTOMERS</a:t>
            </a:r>
            <a:r>
              <a:rPr lang="en-GB" sz="1600" dirty="0"/>
              <a:t>);</a:t>
            </a:r>
          </a:p>
          <a:p>
            <a:r>
              <a:rPr lang="en-GB" sz="1600" dirty="0"/>
              <a:t>        break;</a:t>
            </a:r>
          </a:p>
          <a:p>
            <a:r>
              <a:rPr lang="en-GB" sz="1600" dirty="0"/>
              <a:t>      case </a:t>
            </a:r>
            <a:r>
              <a:rPr lang="en-GB" sz="1600" dirty="0" err="1"/>
              <a:t>AccountStatus.ValuableCustomer</a:t>
            </a:r>
            <a:r>
              <a:rPr lang="en-GB" sz="1600" dirty="0"/>
              <a:t>:</a:t>
            </a:r>
          </a:p>
          <a:p>
            <a:r>
              <a:rPr lang="en-GB" sz="1600" dirty="0"/>
              <a:t>        </a:t>
            </a:r>
            <a:r>
              <a:rPr lang="en-GB" sz="1600" dirty="0" err="1"/>
              <a:t>priceAfterDiscount</a:t>
            </a:r>
            <a:r>
              <a:rPr lang="en-GB" sz="1600" dirty="0"/>
              <a:t> = </a:t>
            </a:r>
            <a:r>
              <a:rPr lang="en-GB" sz="1600" dirty="0" err="1"/>
              <a:t>price.ApplyDiscountForAccountStatus</a:t>
            </a:r>
            <a:r>
              <a:rPr lang="en-GB" sz="1600" dirty="0"/>
              <a:t>(</a:t>
            </a:r>
            <a:r>
              <a:rPr lang="en-GB" sz="1600" dirty="0" err="1"/>
              <a:t>Constants.DISCOUNT_FOR_VALUABLE_CUSTOMERS</a:t>
            </a:r>
            <a:r>
              <a:rPr lang="en-GB" sz="1600" dirty="0"/>
              <a:t>);</a:t>
            </a:r>
          </a:p>
          <a:p>
            <a:r>
              <a:rPr lang="en-GB" sz="1600" dirty="0"/>
              <a:t>        break;</a:t>
            </a:r>
          </a:p>
          <a:p>
            <a:r>
              <a:rPr lang="en-GB" sz="1600" dirty="0"/>
              <a:t>      case </a:t>
            </a:r>
            <a:r>
              <a:rPr lang="en-GB" sz="1600" dirty="0" err="1"/>
              <a:t>AccountStatus.MostValuableCustomer</a:t>
            </a:r>
            <a:r>
              <a:rPr lang="en-GB" sz="1600" dirty="0"/>
              <a:t>:</a:t>
            </a:r>
          </a:p>
          <a:p>
            <a:r>
              <a:rPr lang="en-GB" sz="1600" dirty="0"/>
              <a:t>        </a:t>
            </a:r>
            <a:r>
              <a:rPr lang="en-GB" sz="1600" dirty="0" err="1"/>
              <a:t>priceAfterDiscount</a:t>
            </a:r>
            <a:r>
              <a:rPr lang="en-GB" sz="1600" dirty="0"/>
              <a:t> = </a:t>
            </a:r>
            <a:r>
              <a:rPr lang="en-GB" sz="1600" dirty="0" err="1"/>
              <a:t>price.ApplyDiscountForAccountStatus</a:t>
            </a:r>
            <a:r>
              <a:rPr lang="en-GB" sz="1600" dirty="0"/>
              <a:t>(</a:t>
            </a:r>
            <a:r>
              <a:rPr lang="en-GB" sz="1600" dirty="0" err="1"/>
              <a:t>Constants.DISCOUNT_FOR_MOST_VALUABLE_CUSTOMERS</a:t>
            </a:r>
            <a:r>
              <a:rPr lang="en-GB" sz="1600" dirty="0"/>
              <a:t>)</a:t>
            </a:r>
          </a:p>
          <a:p>
            <a:r>
              <a:rPr lang="en-GB" sz="1600" dirty="0"/>
              <a:t>        break;</a:t>
            </a:r>
          </a:p>
          <a:p>
            <a:r>
              <a:rPr lang="en-GB" sz="1600" dirty="0"/>
              <a:t>      default:</a:t>
            </a:r>
          </a:p>
          <a:p>
            <a:r>
              <a:rPr lang="en-GB" sz="1600" dirty="0"/>
              <a:t>        throw new </a:t>
            </a:r>
            <a:r>
              <a:rPr lang="en-GB" sz="1600" dirty="0" err="1"/>
              <a:t>NotImplementedException</a:t>
            </a:r>
            <a:r>
              <a:rPr lang="en-GB" sz="1600" dirty="0"/>
              <a:t>();</a:t>
            </a:r>
          </a:p>
          <a:p>
            <a:r>
              <a:rPr lang="en-GB" sz="1600" dirty="0"/>
              <a:t>    }</a:t>
            </a:r>
          </a:p>
          <a:p>
            <a:r>
              <a:rPr lang="en-GB" sz="1600" dirty="0"/>
              <a:t>    </a:t>
            </a:r>
            <a:r>
              <a:rPr lang="en-GB" sz="1600" dirty="0" err="1"/>
              <a:t>priceAfterDiscount</a:t>
            </a:r>
            <a:r>
              <a:rPr lang="en-GB" sz="1600" dirty="0"/>
              <a:t> = </a:t>
            </a:r>
            <a:r>
              <a:rPr lang="en-GB" sz="1600" dirty="0" err="1"/>
              <a:t>priceAfterDiscount.ApplyDiscountForTimeOfHavingAccount</a:t>
            </a:r>
            <a:r>
              <a:rPr lang="en-GB" sz="1600" dirty="0"/>
              <a:t>(</a:t>
            </a:r>
            <a:r>
              <a:rPr lang="en-GB" sz="1600" dirty="0" err="1"/>
              <a:t>timeOfHavingAccountInYears</a:t>
            </a:r>
            <a:r>
              <a:rPr lang="en-GB" sz="1600" dirty="0"/>
              <a:t>);</a:t>
            </a:r>
          </a:p>
          <a:p>
            <a:r>
              <a:rPr lang="en-GB" sz="1600" dirty="0"/>
              <a:t>    return </a:t>
            </a:r>
            <a:r>
              <a:rPr lang="en-GB" sz="1600" dirty="0" err="1"/>
              <a:t>priceAfterDiscount</a:t>
            </a:r>
            <a:r>
              <a:rPr lang="en-GB" sz="1600" dirty="0"/>
              <a:t>;</a:t>
            </a:r>
          </a:p>
          <a:p>
            <a:r>
              <a:rPr lang="en-GB" sz="1600" dirty="0"/>
              <a:t>  }</a:t>
            </a:r>
          </a:p>
          <a:p>
            <a:r>
              <a:rPr lang="en-GB" sz="1600" dirty="0"/>
              <a:t>}</a:t>
            </a:r>
          </a:p>
        </p:txBody>
      </p:sp>
    </p:spTree>
    <p:extLst>
      <p:ext uri="{BB962C8B-B14F-4D97-AF65-F5344CB8AC3E}">
        <p14:creationId xmlns:p14="http://schemas.microsoft.com/office/powerpoint/2010/main" val="258815908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6C4CF88-2DA9-445A-9A4F-3D0F3834E8E9}"/>
              </a:ext>
            </a:extLst>
          </p:cNvPr>
          <p:cNvSpPr>
            <a:spLocks noGrp="1"/>
          </p:cNvSpPr>
          <p:nvPr>
            <p:ph type="title"/>
          </p:nvPr>
        </p:nvSpPr>
        <p:spPr/>
        <p:txBody>
          <a:bodyPr/>
          <a:lstStyle/>
          <a:p>
            <a:r>
              <a:rPr lang="fr-BE" dirty="0"/>
              <a:t>Ça c’est fait! </a:t>
            </a:r>
            <a:endParaRPr lang="en-GB" dirty="0"/>
          </a:p>
        </p:txBody>
      </p:sp>
      <p:pic>
        <p:nvPicPr>
          <p:cNvPr id="7" name="Picture 6">
            <a:extLst>
              <a:ext uri="{FF2B5EF4-FFF2-40B4-BE49-F238E27FC236}">
                <a16:creationId xmlns:a16="http://schemas.microsoft.com/office/drawing/2014/main" id="{2DECA491-9468-4B6E-A2E2-FF97CA43214F}"/>
              </a:ext>
            </a:extLst>
          </p:cNvPr>
          <p:cNvPicPr>
            <a:picLocks noChangeAspect="1"/>
          </p:cNvPicPr>
          <p:nvPr/>
        </p:nvPicPr>
        <p:blipFill>
          <a:blip r:embed="rId2"/>
          <a:stretch>
            <a:fillRect/>
          </a:stretch>
        </p:blipFill>
        <p:spPr>
          <a:xfrm>
            <a:off x="6370637" y="1744662"/>
            <a:ext cx="4800600" cy="3333750"/>
          </a:xfrm>
          <a:prstGeom prst="rect">
            <a:avLst/>
          </a:prstGeom>
        </p:spPr>
      </p:pic>
    </p:spTree>
    <p:extLst>
      <p:ext uri="{BB962C8B-B14F-4D97-AF65-F5344CB8AC3E}">
        <p14:creationId xmlns:p14="http://schemas.microsoft.com/office/powerpoint/2010/main" val="159731987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4A8193A-E091-4DE2-A918-BBFD1D0EC420}"/>
              </a:ext>
            </a:extLst>
          </p:cNvPr>
          <p:cNvSpPr>
            <a:spLocks noGrp="1"/>
          </p:cNvSpPr>
          <p:nvPr>
            <p:ph type="title"/>
          </p:nvPr>
        </p:nvSpPr>
        <p:spPr/>
        <p:txBody>
          <a:bodyPr/>
          <a:lstStyle/>
          <a:p>
            <a:r>
              <a:rPr lang="fr-BE" dirty="0"/>
              <a:t>On va plus loin ? </a:t>
            </a:r>
            <a:br>
              <a:rPr lang="en-GB" dirty="0"/>
            </a:br>
            <a:endParaRPr lang="en-GB" dirty="0"/>
          </a:p>
        </p:txBody>
      </p:sp>
      <p:pic>
        <p:nvPicPr>
          <p:cNvPr id="10" name="Picture 9">
            <a:extLst>
              <a:ext uri="{FF2B5EF4-FFF2-40B4-BE49-F238E27FC236}">
                <a16:creationId xmlns:a16="http://schemas.microsoft.com/office/drawing/2014/main" id="{AEBA781C-C66E-4176-A4AF-5327E996EE0A}"/>
              </a:ext>
            </a:extLst>
          </p:cNvPr>
          <p:cNvPicPr>
            <a:picLocks noChangeAspect="1"/>
          </p:cNvPicPr>
          <p:nvPr/>
        </p:nvPicPr>
        <p:blipFill>
          <a:blip r:embed="rId2"/>
          <a:stretch>
            <a:fillRect/>
          </a:stretch>
        </p:blipFill>
        <p:spPr>
          <a:xfrm>
            <a:off x="4160837" y="1973262"/>
            <a:ext cx="4762500" cy="3514725"/>
          </a:xfrm>
          <a:prstGeom prst="rect">
            <a:avLst/>
          </a:prstGeom>
        </p:spPr>
      </p:pic>
    </p:spTree>
    <p:extLst>
      <p:ext uri="{BB962C8B-B14F-4D97-AF65-F5344CB8AC3E}">
        <p14:creationId xmlns:p14="http://schemas.microsoft.com/office/powerpoint/2010/main" val="332392328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0FAC60-6E61-48BC-B940-288E9D70CA5D}"/>
              </a:ext>
            </a:extLst>
          </p:cNvPr>
          <p:cNvSpPr>
            <a:spLocks noGrp="1"/>
          </p:cNvSpPr>
          <p:nvPr>
            <p:ph type="title"/>
          </p:nvPr>
        </p:nvSpPr>
        <p:spPr/>
        <p:txBody>
          <a:bodyPr/>
          <a:lstStyle/>
          <a:p>
            <a:r>
              <a:rPr lang="fr-BE" dirty="0"/>
              <a:t>Utilisation de l’injection de dépendance, du </a:t>
            </a:r>
            <a:r>
              <a:rPr lang="fr-BE" dirty="0" err="1"/>
              <a:t>strategy</a:t>
            </a:r>
            <a:r>
              <a:rPr lang="fr-BE" dirty="0"/>
              <a:t> pattern et du </a:t>
            </a:r>
            <a:r>
              <a:rPr lang="fr-BE" dirty="0" err="1"/>
              <a:t>factory</a:t>
            </a:r>
            <a:r>
              <a:rPr lang="fr-BE" dirty="0"/>
              <a:t> pattern</a:t>
            </a:r>
            <a:endParaRPr lang="en-GB" dirty="0"/>
          </a:p>
        </p:txBody>
      </p:sp>
      <p:sp>
        <p:nvSpPr>
          <p:cNvPr id="5" name="Text Placeholder 4">
            <a:extLst>
              <a:ext uri="{FF2B5EF4-FFF2-40B4-BE49-F238E27FC236}">
                <a16:creationId xmlns:a16="http://schemas.microsoft.com/office/drawing/2014/main" id="{FE8B2E85-6CAE-4DD3-9724-10C308B3E672}"/>
              </a:ext>
            </a:extLst>
          </p:cNvPr>
          <p:cNvSpPr>
            <a:spLocks noGrp="1"/>
          </p:cNvSpPr>
          <p:nvPr>
            <p:ph type="body" sz="quarter" idx="10"/>
          </p:nvPr>
        </p:nvSpPr>
        <p:spPr>
          <a:xfrm>
            <a:off x="5761038" y="5126041"/>
            <a:ext cx="5486400" cy="627288"/>
          </a:xfrm>
        </p:spPr>
        <p:txBody>
          <a:bodyPr/>
          <a:lstStyle/>
          <a:p>
            <a:r>
              <a:rPr lang="fr-BE" dirty="0"/>
              <a:t>#9 – Mal de crâne++</a:t>
            </a:r>
            <a:endParaRPr lang="en-GB" dirty="0"/>
          </a:p>
        </p:txBody>
      </p:sp>
    </p:spTree>
    <p:extLst>
      <p:ext uri="{BB962C8B-B14F-4D97-AF65-F5344CB8AC3E}">
        <p14:creationId xmlns:p14="http://schemas.microsoft.com/office/powerpoint/2010/main" val="203769756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5AF6D63-5436-4EB1-86B0-6656858B5446}"/>
              </a:ext>
            </a:extLst>
          </p:cNvPr>
          <p:cNvSpPr>
            <a:spLocks noGrp="1"/>
          </p:cNvSpPr>
          <p:nvPr>
            <p:ph type="title"/>
          </p:nvPr>
        </p:nvSpPr>
        <p:spPr/>
        <p:txBody>
          <a:bodyPr/>
          <a:lstStyle/>
          <a:p>
            <a:r>
              <a:rPr lang="fr-BE" dirty="0"/>
              <a:t>L’injection de dépendance c’est quoi?</a:t>
            </a:r>
            <a:br>
              <a:rPr lang="fr-BE" dirty="0"/>
            </a:br>
            <a:r>
              <a:rPr lang="fr-BE" dirty="0"/>
              <a:t>Je veux du pain perdu…</a:t>
            </a:r>
            <a:endParaRPr lang="en-GB" dirty="0"/>
          </a:p>
        </p:txBody>
      </p:sp>
      <p:sp>
        <p:nvSpPr>
          <p:cNvPr id="5" name="Text Placeholder 4">
            <a:extLst>
              <a:ext uri="{FF2B5EF4-FFF2-40B4-BE49-F238E27FC236}">
                <a16:creationId xmlns:a16="http://schemas.microsoft.com/office/drawing/2014/main" id="{52B81640-C70C-4F4D-BD07-258FA4B6FCC0}"/>
              </a:ext>
            </a:extLst>
          </p:cNvPr>
          <p:cNvSpPr>
            <a:spLocks noGrp="1"/>
          </p:cNvSpPr>
          <p:nvPr>
            <p:ph type="body" sz="quarter" idx="11"/>
          </p:nvPr>
        </p:nvSpPr>
        <p:spPr>
          <a:xfrm>
            <a:off x="282577" y="2659062"/>
            <a:ext cx="5486399" cy="4193456"/>
          </a:xfrm>
        </p:spPr>
        <p:txBody>
          <a:bodyPr/>
          <a:lstStyle/>
          <a:p>
            <a:r>
              <a:rPr lang="fr-BE" sz="3500" dirty="0" err="1"/>
              <a:t>Raw</a:t>
            </a:r>
            <a:r>
              <a:rPr lang="fr-BE" sz="3500" dirty="0"/>
              <a:t> code : </a:t>
            </a:r>
          </a:p>
          <a:p>
            <a:endParaRPr lang="fr-BE" sz="3500" dirty="0"/>
          </a:p>
          <a:p>
            <a:r>
              <a:rPr lang="fr-BE" sz="3500" dirty="0"/>
              <a:t>Prendre des œufs, du lait, mettre le pain dans la mixture, cuire, etc…</a:t>
            </a:r>
          </a:p>
          <a:p>
            <a:endParaRPr lang="fr-BE" sz="3500" dirty="0"/>
          </a:p>
          <a:p>
            <a:endParaRPr lang="en-GB" sz="3500" dirty="0"/>
          </a:p>
        </p:txBody>
      </p:sp>
      <p:sp>
        <p:nvSpPr>
          <p:cNvPr id="6" name="Text Placeholder 5">
            <a:extLst>
              <a:ext uri="{FF2B5EF4-FFF2-40B4-BE49-F238E27FC236}">
                <a16:creationId xmlns:a16="http://schemas.microsoft.com/office/drawing/2014/main" id="{3CB34FAF-7BC0-4A5D-A66F-0E1F1DAEDF87}"/>
              </a:ext>
            </a:extLst>
          </p:cNvPr>
          <p:cNvSpPr>
            <a:spLocks noGrp="1"/>
          </p:cNvSpPr>
          <p:nvPr>
            <p:ph type="body" sz="quarter" idx="12"/>
          </p:nvPr>
        </p:nvSpPr>
        <p:spPr>
          <a:xfrm>
            <a:off x="6672263" y="2659062"/>
            <a:ext cx="5491941" cy="4193456"/>
          </a:xfrm>
        </p:spPr>
        <p:txBody>
          <a:bodyPr/>
          <a:lstStyle/>
          <a:p>
            <a:r>
              <a:rPr lang="fr-BE" sz="3500" dirty="0"/>
              <a:t>Injection de dépendance :</a:t>
            </a:r>
          </a:p>
          <a:p>
            <a:endParaRPr lang="fr-BE" sz="3500" dirty="0"/>
          </a:p>
          <a:p>
            <a:r>
              <a:rPr lang="fr-BE" sz="3500" dirty="0"/>
              <a:t>Papy = IOC </a:t>
            </a:r>
          </a:p>
          <a:p>
            <a:endParaRPr lang="fr-BE" sz="3500" dirty="0"/>
          </a:p>
          <a:p>
            <a:r>
              <a:rPr lang="fr-BE" sz="3500" dirty="0"/>
              <a:t>Papy, je veux du pain perdu, stp! </a:t>
            </a:r>
            <a:r>
              <a:rPr lang="fr-BE" sz="3500" dirty="0">
                <a:sym typeface="Wingdings" panose="05000000000000000000" pitchFamily="2" charset="2"/>
              </a:rPr>
              <a:t> </a:t>
            </a:r>
            <a:r>
              <a:rPr lang="fr-BE" sz="3500" dirty="0"/>
              <a:t>Papy me donne du pain perdu</a:t>
            </a:r>
            <a:endParaRPr lang="en-GB" sz="3500" dirty="0"/>
          </a:p>
        </p:txBody>
      </p:sp>
    </p:spTree>
    <p:extLst>
      <p:ext uri="{BB962C8B-B14F-4D97-AF65-F5344CB8AC3E}">
        <p14:creationId xmlns:p14="http://schemas.microsoft.com/office/powerpoint/2010/main" val="2361757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 calcmode="lin" valueType="num">
                                      <p:cBhvr additive="base">
                                        <p:cTn id="13"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anim calcmode="lin" valueType="num">
                                      <p:cBhvr additive="base">
                                        <p:cTn id="19" dur="500" fill="hold"/>
                                        <p:tgtEl>
                                          <p:spTgt spid="6">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6">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9ED19-2420-4838-9AF0-A006C8073AF6}"/>
              </a:ext>
            </a:extLst>
          </p:cNvPr>
          <p:cNvSpPr>
            <a:spLocks noGrp="1"/>
          </p:cNvSpPr>
          <p:nvPr>
            <p:ph type="title"/>
          </p:nvPr>
        </p:nvSpPr>
        <p:spPr/>
        <p:txBody>
          <a:bodyPr/>
          <a:lstStyle/>
          <a:p>
            <a:pPr algn="just"/>
            <a:r>
              <a:rPr lang="fr-FR" sz="3000" dirty="0"/>
              <a:t>Le </a:t>
            </a:r>
            <a:r>
              <a:rPr lang="fr-FR" sz="3000" dirty="0" err="1"/>
              <a:t>strategy</a:t>
            </a:r>
            <a:r>
              <a:rPr lang="fr-FR" sz="3000" dirty="0"/>
              <a:t> pattern est utile pour des situations où il est nécessaire de permuter dynamiquement les algorithmes utilisés dans une application. Le </a:t>
            </a:r>
            <a:r>
              <a:rPr lang="fr-FR" sz="3000" dirty="0" err="1"/>
              <a:t>strategy</a:t>
            </a:r>
            <a:r>
              <a:rPr lang="fr-FR" sz="3000" dirty="0"/>
              <a:t> pattern est prévu pour fournir le moyen de définir une famille d'algorithmes, encapsuler chacun d'eux en tant qu'objet, et les rendre interchangeables. Ce patron laisse les algorithmes changer indépendamment des clients qui les emploient.</a:t>
            </a:r>
          </a:p>
        </p:txBody>
      </p:sp>
      <p:sp>
        <p:nvSpPr>
          <p:cNvPr id="3" name="Text Placeholder 2">
            <a:extLst>
              <a:ext uri="{FF2B5EF4-FFF2-40B4-BE49-F238E27FC236}">
                <a16:creationId xmlns:a16="http://schemas.microsoft.com/office/drawing/2014/main" id="{510A0E32-991C-4FEE-9BC0-7987971B7A48}"/>
              </a:ext>
            </a:extLst>
          </p:cNvPr>
          <p:cNvSpPr>
            <a:spLocks noGrp="1"/>
          </p:cNvSpPr>
          <p:nvPr>
            <p:ph type="body" sz="quarter" idx="10"/>
          </p:nvPr>
        </p:nvSpPr>
        <p:spPr>
          <a:xfrm>
            <a:off x="5761038" y="5126041"/>
            <a:ext cx="5486400" cy="627288"/>
          </a:xfrm>
        </p:spPr>
        <p:txBody>
          <a:bodyPr/>
          <a:lstStyle/>
          <a:p>
            <a:r>
              <a:rPr lang="fr-BE" dirty="0" err="1"/>
              <a:t>Strategy</a:t>
            </a:r>
            <a:r>
              <a:rPr lang="fr-BE" dirty="0"/>
              <a:t> pattern</a:t>
            </a:r>
            <a:endParaRPr lang="en-GB" dirty="0"/>
          </a:p>
        </p:txBody>
      </p:sp>
    </p:spTree>
    <p:extLst>
      <p:ext uri="{BB962C8B-B14F-4D97-AF65-F5344CB8AC3E}">
        <p14:creationId xmlns:p14="http://schemas.microsoft.com/office/powerpoint/2010/main" val="197165437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539B217-797D-42F1-B334-15EF7D72E72C}"/>
              </a:ext>
            </a:extLst>
          </p:cNvPr>
          <p:cNvSpPr>
            <a:spLocks noGrp="1"/>
          </p:cNvSpPr>
          <p:nvPr>
            <p:ph type="title"/>
          </p:nvPr>
        </p:nvSpPr>
        <p:spPr/>
        <p:txBody>
          <a:bodyPr/>
          <a:lstStyle/>
          <a:p>
            <a:r>
              <a:rPr lang="fr-BE" dirty="0"/>
              <a:t>Utilisation du </a:t>
            </a:r>
            <a:r>
              <a:rPr lang="fr-BE" dirty="0" err="1"/>
              <a:t>strategy</a:t>
            </a:r>
            <a:r>
              <a:rPr lang="fr-BE" dirty="0"/>
              <a:t> pattern (WIKI)</a:t>
            </a:r>
            <a:endParaRPr lang="en-GB" dirty="0"/>
          </a:p>
        </p:txBody>
      </p:sp>
      <p:sp>
        <p:nvSpPr>
          <p:cNvPr id="5" name="Text Placeholder 4">
            <a:extLst>
              <a:ext uri="{FF2B5EF4-FFF2-40B4-BE49-F238E27FC236}">
                <a16:creationId xmlns:a16="http://schemas.microsoft.com/office/drawing/2014/main" id="{6343F4F7-6B2A-4A2E-ADC7-34341F0361F4}"/>
              </a:ext>
            </a:extLst>
          </p:cNvPr>
          <p:cNvSpPr>
            <a:spLocks noGrp="1"/>
          </p:cNvSpPr>
          <p:nvPr>
            <p:ph type="body" sz="quarter" idx="10"/>
          </p:nvPr>
        </p:nvSpPr>
        <p:spPr>
          <a:xfrm>
            <a:off x="274638" y="1221157"/>
            <a:ext cx="8534399" cy="5400305"/>
          </a:xfrm>
        </p:spPr>
        <p:txBody>
          <a:bodyPr/>
          <a:lstStyle/>
          <a:p>
            <a:r>
              <a:rPr lang="en-GB" sz="1500" dirty="0"/>
              <a:t>using System;</a:t>
            </a:r>
          </a:p>
          <a:p>
            <a:endParaRPr lang="en-GB" sz="1500" dirty="0"/>
          </a:p>
          <a:p>
            <a:r>
              <a:rPr lang="en-GB" sz="1500" dirty="0"/>
              <a:t>/// &lt;summary&gt; La </a:t>
            </a:r>
            <a:r>
              <a:rPr lang="en-GB" sz="1500" dirty="0" err="1"/>
              <a:t>manière</a:t>
            </a:r>
            <a:r>
              <a:rPr lang="en-GB" sz="1500" dirty="0"/>
              <a:t> </a:t>
            </a:r>
            <a:r>
              <a:rPr lang="en-GB" sz="1500" dirty="0" err="1"/>
              <a:t>dont</a:t>
            </a:r>
            <a:r>
              <a:rPr lang="en-GB" sz="1500" dirty="0"/>
              <a:t> le grand </a:t>
            </a:r>
            <a:r>
              <a:rPr lang="en-GB" sz="1500" dirty="0" err="1"/>
              <a:t>général</a:t>
            </a:r>
            <a:r>
              <a:rPr lang="en-GB" sz="1500" dirty="0"/>
              <a:t> </a:t>
            </a:r>
            <a:r>
              <a:rPr lang="en-GB" sz="1500" dirty="0" err="1"/>
              <a:t>guidera</a:t>
            </a:r>
            <a:r>
              <a:rPr lang="en-GB" sz="1500" dirty="0"/>
              <a:t> </a:t>
            </a:r>
            <a:r>
              <a:rPr lang="en-GB" sz="1500" dirty="0" err="1"/>
              <a:t>ses</a:t>
            </a:r>
            <a:r>
              <a:rPr lang="en-GB" sz="1500" dirty="0"/>
              <a:t> troupes&lt;/summary&gt;</a:t>
            </a:r>
          </a:p>
          <a:p>
            <a:r>
              <a:rPr lang="en-GB" sz="1500" dirty="0"/>
              <a:t>interface </a:t>
            </a:r>
            <a:r>
              <a:rPr lang="en-GB" sz="1500" dirty="0" err="1"/>
              <a:t>IStrategie</a:t>
            </a:r>
            <a:r>
              <a:rPr lang="en-GB" sz="1500" dirty="0"/>
              <a:t> {</a:t>
            </a:r>
          </a:p>
          <a:p>
            <a:r>
              <a:rPr lang="en-GB" sz="1500" dirty="0"/>
              <a:t>    void </a:t>
            </a:r>
            <a:r>
              <a:rPr lang="en-GB" sz="1500" dirty="0" err="1"/>
              <a:t>MettreEnOeuvre</a:t>
            </a:r>
            <a:r>
              <a:rPr lang="en-GB" sz="1500" dirty="0"/>
              <a:t>();</a:t>
            </a:r>
          </a:p>
          <a:p>
            <a:r>
              <a:rPr lang="en-GB" sz="1500" dirty="0"/>
              <a:t>}</a:t>
            </a:r>
          </a:p>
          <a:p>
            <a:endParaRPr lang="en-GB" sz="1500" dirty="0"/>
          </a:p>
          <a:p>
            <a:r>
              <a:rPr lang="en-GB" sz="1500" dirty="0"/>
              <a:t>/// &lt;summary&gt; Ce grand homme qui </a:t>
            </a:r>
            <a:r>
              <a:rPr lang="en-GB" sz="1500" dirty="0" err="1"/>
              <a:t>fera</a:t>
            </a:r>
            <a:r>
              <a:rPr lang="en-GB" sz="1500" dirty="0"/>
              <a:t> </a:t>
            </a:r>
            <a:r>
              <a:rPr lang="en-GB" sz="1500" dirty="0" err="1"/>
              <a:t>bientôt</a:t>
            </a:r>
            <a:r>
              <a:rPr lang="en-GB" sz="1500" dirty="0"/>
              <a:t> des </a:t>
            </a:r>
            <a:r>
              <a:rPr lang="en-GB" sz="1500" dirty="0" err="1"/>
              <a:t>choix</a:t>
            </a:r>
            <a:r>
              <a:rPr lang="en-GB" sz="1500" dirty="0"/>
              <a:t> </a:t>
            </a:r>
            <a:r>
              <a:rPr lang="en-GB" sz="1500" dirty="0" err="1"/>
              <a:t>décisifs</a:t>
            </a:r>
            <a:r>
              <a:rPr lang="en-GB" sz="1500" dirty="0"/>
              <a:t> &lt;/summary&gt;</a:t>
            </a:r>
          </a:p>
          <a:p>
            <a:r>
              <a:rPr lang="en-GB" sz="1500" dirty="0"/>
              <a:t>class </a:t>
            </a:r>
            <a:r>
              <a:rPr lang="en-GB" sz="1500" dirty="0" err="1"/>
              <a:t>SeigneurDeLaGuerre</a:t>
            </a:r>
            <a:r>
              <a:rPr lang="en-GB" sz="1500" dirty="0"/>
              <a:t> {</a:t>
            </a:r>
          </a:p>
          <a:p>
            <a:endParaRPr lang="en-GB" sz="1500" dirty="0"/>
          </a:p>
          <a:p>
            <a:r>
              <a:rPr lang="en-GB" sz="1500" dirty="0"/>
              <a:t>    /// &lt;summary&gt; </a:t>
            </a:r>
            <a:r>
              <a:rPr lang="en-GB" sz="1500" dirty="0" err="1"/>
              <a:t>une</a:t>
            </a:r>
            <a:r>
              <a:rPr lang="en-GB" sz="1500" dirty="0"/>
              <a:t> </a:t>
            </a:r>
            <a:r>
              <a:rPr lang="en-GB" sz="1500" dirty="0" err="1"/>
              <a:t>stratégie</a:t>
            </a:r>
            <a:r>
              <a:rPr lang="en-GB" sz="1500" dirty="0"/>
              <a:t> </a:t>
            </a:r>
            <a:r>
              <a:rPr lang="en-GB" sz="1500" dirty="0" err="1"/>
              <a:t>générique</a:t>
            </a:r>
            <a:r>
              <a:rPr lang="en-GB" sz="1500" dirty="0"/>
              <a:t> &lt;/summary&gt;</a:t>
            </a:r>
          </a:p>
          <a:p>
            <a:r>
              <a:rPr lang="en-GB" sz="1500" dirty="0"/>
              <a:t>    </a:t>
            </a:r>
            <a:r>
              <a:rPr lang="en-GB" sz="1500" dirty="0" err="1"/>
              <a:t>IStrategie</a:t>
            </a:r>
            <a:r>
              <a:rPr lang="en-GB" sz="1500" dirty="0"/>
              <a:t> _</a:t>
            </a:r>
            <a:r>
              <a:rPr lang="en-GB" sz="1500" dirty="0" err="1"/>
              <a:t>strategie</a:t>
            </a:r>
            <a:r>
              <a:rPr lang="en-GB" sz="1500" dirty="0"/>
              <a:t>;</a:t>
            </a:r>
          </a:p>
          <a:p>
            <a:endParaRPr lang="en-GB" sz="1500" dirty="0"/>
          </a:p>
          <a:p>
            <a:r>
              <a:rPr lang="en-GB" sz="1500" dirty="0"/>
              <a:t>    /// &lt;summary&gt; comment changer de </a:t>
            </a:r>
            <a:r>
              <a:rPr lang="en-GB" sz="1500" dirty="0" err="1"/>
              <a:t>stratégie</a:t>
            </a:r>
            <a:r>
              <a:rPr lang="en-GB" sz="1500" dirty="0"/>
              <a:t> &lt;/summary&gt;</a:t>
            </a:r>
          </a:p>
          <a:p>
            <a:r>
              <a:rPr lang="en-GB" sz="1500" dirty="0"/>
              <a:t>    public </a:t>
            </a:r>
            <a:r>
              <a:rPr lang="en-GB" sz="1500" dirty="0" err="1"/>
              <a:t>IStrategie</a:t>
            </a:r>
            <a:r>
              <a:rPr lang="en-GB" sz="1500" dirty="0"/>
              <a:t> </a:t>
            </a:r>
            <a:r>
              <a:rPr lang="en-GB" sz="1500" dirty="0" err="1"/>
              <a:t>Strategie</a:t>
            </a:r>
            <a:r>
              <a:rPr lang="en-GB" sz="1500" dirty="0"/>
              <a:t> { set { _</a:t>
            </a:r>
            <a:r>
              <a:rPr lang="en-GB" sz="1500" dirty="0" err="1"/>
              <a:t>strategie</a:t>
            </a:r>
            <a:r>
              <a:rPr lang="en-GB" sz="1500" dirty="0"/>
              <a:t> = value; } }</a:t>
            </a:r>
          </a:p>
          <a:p>
            <a:endParaRPr lang="en-GB" sz="1500" dirty="0"/>
          </a:p>
          <a:p>
            <a:r>
              <a:rPr lang="en-GB" sz="1500" dirty="0"/>
              <a:t>    /// &lt;summary&gt; </a:t>
            </a:r>
            <a:r>
              <a:rPr lang="en-GB" sz="1500" dirty="0" err="1"/>
              <a:t>délégation</a:t>
            </a:r>
            <a:r>
              <a:rPr lang="en-GB" sz="1500" dirty="0"/>
              <a:t> de la </a:t>
            </a:r>
            <a:r>
              <a:rPr lang="en-GB" sz="1500" dirty="0" err="1"/>
              <a:t>tâche</a:t>
            </a:r>
            <a:r>
              <a:rPr lang="en-GB" sz="1500" dirty="0"/>
              <a:t> &lt;/summary&gt;</a:t>
            </a:r>
          </a:p>
          <a:p>
            <a:r>
              <a:rPr lang="en-GB" sz="1500" dirty="0"/>
              <a:t>    public void </a:t>
            </a:r>
            <a:r>
              <a:rPr lang="en-GB" sz="1500" dirty="0" err="1"/>
              <a:t>PrendreLaVille</a:t>
            </a:r>
            <a:r>
              <a:rPr lang="en-GB" sz="1500" dirty="0"/>
              <a:t>() {</a:t>
            </a:r>
          </a:p>
          <a:p>
            <a:r>
              <a:rPr lang="en-GB" sz="1500" dirty="0"/>
              <a:t>        _</a:t>
            </a:r>
            <a:r>
              <a:rPr lang="en-GB" sz="1500" dirty="0" err="1"/>
              <a:t>strategie.MettreEnOeuvre</a:t>
            </a:r>
            <a:r>
              <a:rPr lang="en-GB" sz="1500" dirty="0"/>
              <a:t>();</a:t>
            </a:r>
          </a:p>
          <a:p>
            <a:r>
              <a:rPr lang="en-GB" sz="1500" dirty="0"/>
              <a:t>    }</a:t>
            </a:r>
          </a:p>
          <a:p>
            <a:r>
              <a:rPr lang="en-GB" sz="1500" dirty="0"/>
              <a:t>}</a:t>
            </a:r>
          </a:p>
          <a:p>
            <a:endParaRPr lang="en-GB" dirty="0"/>
          </a:p>
        </p:txBody>
      </p:sp>
    </p:spTree>
    <p:extLst>
      <p:ext uri="{BB962C8B-B14F-4D97-AF65-F5344CB8AC3E}">
        <p14:creationId xmlns:p14="http://schemas.microsoft.com/office/powerpoint/2010/main" val="253181544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539B217-797D-42F1-B334-15EF7D72E72C}"/>
              </a:ext>
            </a:extLst>
          </p:cNvPr>
          <p:cNvSpPr>
            <a:spLocks noGrp="1"/>
          </p:cNvSpPr>
          <p:nvPr>
            <p:ph type="title"/>
          </p:nvPr>
        </p:nvSpPr>
        <p:spPr/>
        <p:txBody>
          <a:bodyPr/>
          <a:lstStyle/>
          <a:p>
            <a:r>
              <a:rPr lang="fr-BE" dirty="0"/>
              <a:t>Utilisation du </a:t>
            </a:r>
            <a:r>
              <a:rPr lang="fr-BE" dirty="0" err="1"/>
              <a:t>strategy</a:t>
            </a:r>
            <a:r>
              <a:rPr lang="fr-BE" dirty="0"/>
              <a:t> pattern (WIKI)</a:t>
            </a:r>
            <a:endParaRPr lang="en-GB" dirty="0"/>
          </a:p>
        </p:txBody>
      </p:sp>
      <p:sp>
        <p:nvSpPr>
          <p:cNvPr id="3" name="Text Placeholder 2">
            <a:extLst>
              <a:ext uri="{FF2B5EF4-FFF2-40B4-BE49-F238E27FC236}">
                <a16:creationId xmlns:a16="http://schemas.microsoft.com/office/drawing/2014/main" id="{D4879453-7DBE-4166-BCC5-481053E1DB3C}"/>
              </a:ext>
            </a:extLst>
          </p:cNvPr>
          <p:cNvSpPr>
            <a:spLocks noGrp="1"/>
          </p:cNvSpPr>
          <p:nvPr>
            <p:ph type="body" sz="quarter" idx="10"/>
          </p:nvPr>
        </p:nvSpPr>
        <p:spPr>
          <a:xfrm>
            <a:off x="274639" y="1015965"/>
            <a:ext cx="11887199" cy="5978560"/>
          </a:xfrm>
        </p:spPr>
        <p:txBody>
          <a:bodyPr/>
          <a:lstStyle/>
          <a:p>
            <a:r>
              <a:rPr lang="en-GB" sz="1500" dirty="0"/>
              <a:t>class </a:t>
            </a:r>
            <a:r>
              <a:rPr lang="en-GB" sz="1500" dirty="0" err="1"/>
              <a:t>DéfoncerLePontLevisDeFace</a:t>
            </a:r>
            <a:r>
              <a:rPr lang="en-GB" sz="1500" dirty="0"/>
              <a:t> : </a:t>
            </a:r>
            <a:r>
              <a:rPr lang="en-GB" sz="1500" dirty="0" err="1"/>
              <a:t>IStrategie</a:t>
            </a:r>
            <a:r>
              <a:rPr lang="en-GB" sz="1500" dirty="0"/>
              <a:t> {</a:t>
            </a:r>
          </a:p>
          <a:p>
            <a:r>
              <a:rPr lang="en-GB" sz="1500" dirty="0"/>
              <a:t>    public void </a:t>
            </a:r>
            <a:r>
              <a:rPr lang="en-GB" sz="1500" dirty="0" err="1"/>
              <a:t>MettreEnOeuvre</a:t>
            </a:r>
            <a:r>
              <a:rPr lang="en-GB" sz="1500" dirty="0"/>
              <a:t>() {</a:t>
            </a:r>
          </a:p>
          <a:p>
            <a:r>
              <a:rPr lang="en-GB" sz="1500" dirty="0"/>
              <a:t>        </a:t>
            </a:r>
            <a:r>
              <a:rPr lang="en-GB" sz="1500" dirty="0" err="1"/>
              <a:t>Console.WriteLine</a:t>
            </a:r>
            <a:r>
              <a:rPr lang="en-GB" sz="1500" dirty="0"/>
              <a:t>("</a:t>
            </a:r>
            <a:r>
              <a:rPr lang="en-GB" sz="1500" dirty="0" err="1"/>
              <a:t>Prendre</a:t>
            </a:r>
            <a:r>
              <a:rPr lang="en-GB" sz="1500" dirty="0"/>
              <a:t> la </a:t>
            </a:r>
            <a:r>
              <a:rPr lang="en-GB" sz="1500" dirty="0" err="1"/>
              <a:t>ville</a:t>
            </a:r>
            <a:r>
              <a:rPr lang="en-GB" sz="1500" dirty="0"/>
              <a:t> de face </a:t>
            </a:r>
            <a:r>
              <a:rPr lang="en-GB" sz="1500" dirty="0" err="1"/>
              <a:t>en</a:t>
            </a:r>
            <a:r>
              <a:rPr lang="en-GB" sz="1500" dirty="0"/>
              <a:t> </a:t>
            </a:r>
            <a:r>
              <a:rPr lang="en-GB" sz="1500" dirty="0" err="1"/>
              <a:t>défonçant</a:t>
            </a:r>
            <a:r>
              <a:rPr lang="en-GB" sz="1500" dirty="0"/>
              <a:t> le </a:t>
            </a:r>
            <a:r>
              <a:rPr lang="en-GB" sz="1500" dirty="0" err="1"/>
              <a:t>pont-levis</a:t>
            </a:r>
            <a:r>
              <a:rPr lang="en-GB" sz="1500" dirty="0"/>
              <a:t>.");</a:t>
            </a:r>
          </a:p>
          <a:p>
            <a:r>
              <a:rPr lang="en-GB" sz="1500" dirty="0"/>
              <a:t>    }</a:t>
            </a:r>
          </a:p>
          <a:p>
            <a:r>
              <a:rPr lang="en-GB" sz="1500" dirty="0"/>
              <a:t>}</a:t>
            </a:r>
          </a:p>
          <a:p>
            <a:r>
              <a:rPr lang="en-GB" sz="1500" dirty="0"/>
              <a:t>class </a:t>
            </a:r>
            <a:r>
              <a:rPr lang="en-GB" sz="1500" dirty="0" err="1"/>
              <a:t>PasserParLaFaceNord</a:t>
            </a:r>
            <a:r>
              <a:rPr lang="en-GB" sz="1500" dirty="0"/>
              <a:t> : </a:t>
            </a:r>
            <a:r>
              <a:rPr lang="en-GB" sz="1500" dirty="0" err="1"/>
              <a:t>IStrategie</a:t>
            </a:r>
            <a:r>
              <a:rPr lang="en-GB" sz="1500" dirty="0"/>
              <a:t> {</a:t>
            </a:r>
          </a:p>
          <a:p>
            <a:r>
              <a:rPr lang="en-GB" sz="1500" dirty="0"/>
              <a:t>    public void </a:t>
            </a:r>
            <a:r>
              <a:rPr lang="en-GB" sz="1500" dirty="0" err="1"/>
              <a:t>MettreEnOeuvre</a:t>
            </a:r>
            <a:r>
              <a:rPr lang="en-GB" sz="1500" dirty="0"/>
              <a:t>() {</a:t>
            </a:r>
          </a:p>
          <a:p>
            <a:r>
              <a:rPr lang="en-GB" sz="1500" dirty="0"/>
              <a:t>        </a:t>
            </a:r>
            <a:r>
              <a:rPr lang="en-GB" sz="1500" dirty="0" err="1"/>
              <a:t>Console.WriteLine</a:t>
            </a:r>
            <a:r>
              <a:rPr lang="en-GB" sz="1500" dirty="0"/>
              <a:t>("</a:t>
            </a:r>
            <a:r>
              <a:rPr lang="en-GB" sz="1500" dirty="0" err="1"/>
              <a:t>Prendre</a:t>
            </a:r>
            <a:r>
              <a:rPr lang="en-GB" sz="1500" dirty="0"/>
              <a:t> la </a:t>
            </a:r>
            <a:r>
              <a:rPr lang="en-GB" sz="1500" dirty="0" err="1"/>
              <a:t>ville</a:t>
            </a:r>
            <a:r>
              <a:rPr lang="en-GB" sz="1500" dirty="0"/>
              <a:t> </a:t>
            </a:r>
            <a:r>
              <a:rPr lang="en-GB" sz="1500" dirty="0" err="1"/>
              <a:t>en</a:t>
            </a:r>
            <a:r>
              <a:rPr lang="en-GB" sz="1500" dirty="0"/>
              <a:t> </a:t>
            </a:r>
            <a:r>
              <a:rPr lang="en-GB" sz="1500" dirty="0" err="1"/>
              <a:t>escaladant</a:t>
            </a:r>
            <a:r>
              <a:rPr lang="en-GB" sz="1500" dirty="0"/>
              <a:t> la </a:t>
            </a:r>
            <a:r>
              <a:rPr lang="en-GB" sz="1500" dirty="0" err="1"/>
              <a:t>muraille</a:t>
            </a:r>
            <a:r>
              <a:rPr lang="en-GB" sz="1500" dirty="0"/>
              <a:t> </a:t>
            </a:r>
            <a:r>
              <a:rPr lang="en-GB" sz="1500" dirty="0" err="1"/>
              <a:t>nord</a:t>
            </a:r>
            <a:r>
              <a:rPr lang="en-GB" sz="1500" dirty="0"/>
              <a:t>.");</a:t>
            </a:r>
          </a:p>
          <a:p>
            <a:r>
              <a:rPr lang="en-GB" sz="1500" dirty="0"/>
              <a:t>    }</a:t>
            </a:r>
          </a:p>
          <a:p>
            <a:r>
              <a:rPr lang="en-GB" sz="1500" dirty="0"/>
              <a:t>}</a:t>
            </a:r>
          </a:p>
          <a:p>
            <a:r>
              <a:rPr lang="en-GB" sz="1500" dirty="0"/>
              <a:t>class </a:t>
            </a:r>
            <a:r>
              <a:rPr lang="en-GB" sz="1500" dirty="0" err="1"/>
              <a:t>AttendreQueLaVilleSeRende</a:t>
            </a:r>
            <a:r>
              <a:rPr lang="en-GB" sz="1500" dirty="0"/>
              <a:t> : </a:t>
            </a:r>
            <a:r>
              <a:rPr lang="en-GB" sz="1500" dirty="0" err="1"/>
              <a:t>IStrategie</a:t>
            </a:r>
            <a:r>
              <a:rPr lang="en-GB" sz="1500" dirty="0"/>
              <a:t> {</a:t>
            </a:r>
          </a:p>
          <a:p>
            <a:r>
              <a:rPr lang="en-GB" sz="1500" dirty="0"/>
              <a:t>    public void </a:t>
            </a:r>
            <a:r>
              <a:rPr lang="en-GB" sz="1500" dirty="0" err="1"/>
              <a:t>MettreEnOeuvre</a:t>
            </a:r>
            <a:r>
              <a:rPr lang="en-GB" sz="1500" dirty="0"/>
              <a:t>() {</a:t>
            </a:r>
          </a:p>
          <a:p>
            <a:r>
              <a:rPr lang="en-GB" sz="1500" dirty="0"/>
              <a:t>        </a:t>
            </a:r>
            <a:r>
              <a:rPr lang="en-GB" sz="1500" dirty="0" err="1"/>
              <a:t>Console.WriteLine</a:t>
            </a:r>
            <a:r>
              <a:rPr lang="en-GB" sz="1500" dirty="0"/>
              <a:t>("</a:t>
            </a:r>
            <a:r>
              <a:rPr lang="en-GB" sz="1500" dirty="0" err="1"/>
              <a:t>Attendre</a:t>
            </a:r>
            <a:r>
              <a:rPr lang="en-GB" sz="1500" dirty="0"/>
              <a:t> </a:t>
            </a:r>
            <a:r>
              <a:rPr lang="en-GB" sz="1500" dirty="0" err="1"/>
              <a:t>qu'il</a:t>
            </a:r>
            <a:r>
              <a:rPr lang="en-GB" sz="1500" dirty="0"/>
              <a:t> </a:t>
            </a:r>
            <a:r>
              <a:rPr lang="en-GB" sz="1500" dirty="0" err="1"/>
              <a:t>n'y</a:t>
            </a:r>
            <a:r>
              <a:rPr lang="en-GB" sz="1500" dirty="0"/>
              <a:t> ait plus </a:t>
            </a:r>
            <a:r>
              <a:rPr lang="en-GB" sz="1500" dirty="0" err="1"/>
              <a:t>rien</a:t>
            </a:r>
            <a:r>
              <a:rPr lang="en-GB" sz="1500" dirty="0"/>
              <a:t> à manger </a:t>
            </a:r>
            <a:r>
              <a:rPr lang="en-GB" sz="1500" dirty="0" err="1"/>
              <a:t>en</a:t>
            </a:r>
            <a:r>
              <a:rPr lang="en-GB" sz="1500" dirty="0"/>
              <a:t> </a:t>
            </a:r>
            <a:r>
              <a:rPr lang="en-GB" sz="1500" dirty="0" err="1"/>
              <a:t>ville</a:t>
            </a:r>
            <a:r>
              <a:rPr lang="en-GB" sz="1500" dirty="0"/>
              <a:t> "</a:t>
            </a:r>
          </a:p>
          <a:p>
            <a:r>
              <a:rPr lang="en-GB" sz="1500" dirty="0"/>
              <a:t>            + "et que tout le monde </a:t>
            </a:r>
            <a:r>
              <a:rPr lang="en-GB" sz="1500" dirty="0" err="1"/>
              <a:t>meure</a:t>
            </a:r>
            <a:r>
              <a:rPr lang="en-GB" sz="1500" dirty="0"/>
              <a:t> de </a:t>
            </a:r>
            <a:r>
              <a:rPr lang="en-GB" sz="1500" dirty="0" err="1"/>
              <a:t>faim</a:t>
            </a:r>
            <a:r>
              <a:rPr lang="en-GB" sz="1500" dirty="0"/>
              <a:t>.");</a:t>
            </a:r>
          </a:p>
          <a:p>
            <a:r>
              <a:rPr lang="en-GB" sz="1500" dirty="0"/>
              <a:t>    }</a:t>
            </a:r>
          </a:p>
          <a:p>
            <a:r>
              <a:rPr lang="en-GB" sz="1500" dirty="0"/>
              <a:t>}</a:t>
            </a:r>
          </a:p>
          <a:p>
            <a:r>
              <a:rPr lang="en-GB" sz="1500" dirty="0"/>
              <a:t>class </a:t>
            </a:r>
            <a:r>
              <a:rPr lang="en-GB" sz="1500" dirty="0" err="1"/>
              <a:t>SeMarierAvecLaCousineDuDuc</a:t>
            </a:r>
            <a:r>
              <a:rPr lang="en-GB" sz="1500" dirty="0"/>
              <a:t> : </a:t>
            </a:r>
            <a:r>
              <a:rPr lang="en-GB" sz="1500" dirty="0" err="1"/>
              <a:t>IStrategie</a:t>
            </a:r>
            <a:r>
              <a:rPr lang="en-GB" sz="1500" dirty="0"/>
              <a:t> {</a:t>
            </a:r>
          </a:p>
          <a:p>
            <a:r>
              <a:rPr lang="en-GB" sz="1500" dirty="0"/>
              <a:t>    public void </a:t>
            </a:r>
            <a:r>
              <a:rPr lang="en-GB" sz="1500" dirty="0" err="1"/>
              <a:t>MettreEnOeuvre</a:t>
            </a:r>
            <a:r>
              <a:rPr lang="en-GB" sz="1500" dirty="0"/>
              <a:t>() {</a:t>
            </a:r>
          </a:p>
          <a:p>
            <a:r>
              <a:rPr lang="en-GB" sz="1500" dirty="0"/>
              <a:t>        </a:t>
            </a:r>
            <a:r>
              <a:rPr lang="en-GB" sz="1500" dirty="0" err="1"/>
              <a:t>Console.WriteLine</a:t>
            </a:r>
            <a:r>
              <a:rPr lang="en-GB" sz="1500" dirty="0"/>
              <a:t>("Organiser un </a:t>
            </a:r>
            <a:r>
              <a:rPr lang="en-GB" sz="1500" dirty="0" err="1"/>
              <a:t>mariage</a:t>
            </a:r>
            <a:r>
              <a:rPr lang="en-GB" sz="1500" dirty="0"/>
              <a:t> avec la </a:t>
            </a:r>
            <a:r>
              <a:rPr lang="en-GB" sz="1500" dirty="0" err="1"/>
              <a:t>cousine</a:t>
            </a:r>
            <a:r>
              <a:rPr lang="en-GB" sz="1500" dirty="0"/>
              <a:t> du Duc "</a:t>
            </a:r>
          </a:p>
          <a:p>
            <a:r>
              <a:rPr lang="en-GB" sz="1500" dirty="0"/>
              <a:t>            + "</a:t>
            </a:r>
            <a:r>
              <a:rPr lang="en-GB" sz="1500" dirty="0" err="1"/>
              <a:t>alors</a:t>
            </a:r>
            <a:r>
              <a:rPr lang="en-GB" sz="1500" dirty="0"/>
              <a:t> </a:t>
            </a:r>
            <a:r>
              <a:rPr lang="en-GB" sz="1500" dirty="0" err="1"/>
              <a:t>qu'elle</a:t>
            </a:r>
            <a:r>
              <a:rPr lang="en-GB" sz="1500" dirty="0"/>
              <a:t> </a:t>
            </a:r>
            <a:r>
              <a:rPr lang="en-GB" sz="1500" dirty="0" err="1"/>
              <a:t>rejoint</a:t>
            </a:r>
            <a:r>
              <a:rPr lang="en-GB" sz="1500" dirty="0"/>
              <a:t> la </a:t>
            </a:r>
            <a:r>
              <a:rPr lang="en-GB" sz="1500" dirty="0" err="1"/>
              <a:t>ville</a:t>
            </a:r>
            <a:r>
              <a:rPr lang="en-GB" sz="1500" dirty="0"/>
              <a:t> de retour des </a:t>
            </a:r>
            <a:r>
              <a:rPr lang="en-GB" sz="1500" dirty="0" err="1"/>
              <a:t>Baléares</a:t>
            </a:r>
            <a:r>
              <a:rPr lang="en-GB" sz="1500" dirty="0"/>
              <a:t> "</a:t>
            </a:r>
          </a:p>
          <a:p>
            <a:r>
              <a:rPr lang="en-GB" sz="1500" dirty="0"/>
              <a:t>            + "et inviter </a:t>
            </a:r>
            <a:r>
              <a:rPr lang="en-GB" sz="1500" dirty="0" err="1"/>
              <a:t>toute</a:t>
            </a:r>
            <a:r>
              <a:rPr lang="en-GB" sz="1500" dirty="0"/>
              <a:t> la </a:t>
            </a:r>
            <a:r>
              <a:rPr lang="en-GB" sz="1500" dirty="0" err="1"/>
              <a:t>ville</a:t>
            </a:r>
            <a:r>
              <a:rPr lang="en-GB" sz="1500" dirty="0"/>
              <a:t> à </a:t>
            </a:r>
            <a:r>
              <a:rPr lang="en-GB" sz="1500" dirty="0" err="1"/>
              <a:t>une</a:t>
            </a:r>
            <a:r>
              <a:rPr lang="en-GB" sz="1500" dirty="0"/>
              <a:t> </a:t>
            </a:r>
            <a:r>
              <a:rPr lang="en-GB" sz="1500" dirty="0" err="1"/>
              <a:t>grande</a:t>
            </a:r>
            <a:r>
              <a:rPr lang="en-GB" sz="1500" dirty="0"/>
              <a:t> fête.");</a:t>
            </a:r>
          </a:p>
          <a:p>
            <a:r>
              <a:rPr lang="en-GB" sz="1500" dirty="0"/>
              <a:t>    }</a:t>
            </a:r>
          </a:p>
          <a:p>
            <a:r>
              <a:rPr lang="en-GB" sz="1500" dirty="0"/>
              <a:t>}</a:t>
            </a:r>
          </a:p>
        </p:txBody>
      </p:sp>
      <p:sp>
        <p:nvSpPr>
          <p:cNvPr id="10" name="Rectangle 9">
            <a:extLst>
              <a:ext uri="{FF2B5EF4-FFF2-40B4-BE49-F238E27FC236}">
                <a16:creationId xmlns:a16="http://schemas.microsoft.com/office/drawing/2014/main" id="{461ABE61-F065-4BE4-BE6D-A0A9AF6492F8}"/>
              </a:ext>
            </a:extLst>
          </p:cNvPr>
          <p:cNvSpPr/>
          <p:nvPr/>
        </p:nvSpPr>
        <p:spPr>
          <a:xfrm>
            <a:off x="2874558" y="3226524"/>
            <a:ext cx="6216650" cy="1754326"/>
          </a:xfrm>
          <a:prstGeom prst="rect">
            <a:avLst/>
          </a:prstGeom>
          <a:solidFill>
            <a:schemeClr val="bg1"/>
          </a:solidFill>
          <a:ln>
            <a:solidFill>
              <a:schemeClr val="tx1">
                <a:lumMod val="50000"/>
              </a:schemeClr>
            </a:solidFill>
          </a:ln>
        </p:spPr>
        <p:txBody>
          <a:bodyPr>
            <a:spAutoFit/>
          </a:bodyPr>
          <a:lstStyle/>
          <a:p>
            <a:r>
              <a:rPr lang="en-GB" dirty="0" err="1">
                <a:latin typeface="Consolas" panose="020B0609020204030204" pitchFamily="49" charset="0"/>
              </a:rPr>
              <a:t>enum</a:t>
            </a:r>
            <a:r>
              <a:rPr lang="en-GB" dirty="0">
                <a:latin typeface="Consolas" panose="020B0609020204030204" pitchFamily="49" charset="0"/>
              </a:rPr>
              <a:t> </a:t>
            </a:r>
            <a:r>
              <a:rPr lang="en-GB" dirty="0" err="1">
                <a:latin typeface="Consolas" panose="020B0609020204030204" pitchFamily="49" charset="0"/>
              </a:rPr>
              <a:t>Météo</a:t>
            </a:r>
            <a:r>
              <a:rPr lang="en-GB" dirty="0">
                <a:latin typeface="Consolas" panose="020B0609020204030204" pitchFamily="49" charset="0"/>
              </a:rPr>
              <a:t> {</a:t>
            </a:r>
          </a:p>
          <a:p>
            <a:r>
              <a:rPr lang="en-GB" dirty="0">
                <a:latin typeface="Consolas" panose="020B0609020204030204" pitchFamily="49" charset="0"/>
              </a:rPr>
              <a:t>    </a:t>
            </a:r>
            <a:r>
              <a:rPr lang="en-GB" dirty="0" err="1">
                <a:latin typeface="Consolas" panose="020B0609020204030204" pitchFamily="49" charset="0"/>
              </a:rPr>
              <a:t>IlFaitBeau</a:t>
            </a:r>
            <a:r>
              <a:rPr lang="en-GB" dirty="0">
                <a:latin typeface="Consolas" panose="020B0609020204030204" pitchFamily="49" charset="0"/>
              </a:rPr>
              <a:t>,</a:t>
            </a:r>
          </a:p>
          <a:p>
            <a:r>
              <a:rPr lang="en-GB" dirty="0">
                <a:latin typeface="Consolas" panose="020B0609020204030204" pitchFamily="49" charset="0"/>
              </a:rPr>
              <a:t>    </a:t>
            </a:r>
            <a:r>
              <a:rPr lang="en-GB" dirty="0" err="1">
                <a:latin typeface="Consolas" panose="020B0609020204030204" pitchFamily="49" charset="0"/>
              </a:rPr>
              <a:t>IlYADuBrouillard</a:t>
            </a:r>
            <a:r>
              <a:rPr lang="en-GB" dirty="0">
                <a:latin typeface="Consolas" panose="020B0609020204030204" pitchFamily="49" charset="0"/>
              </a:rPr>
              <a:t>,</a:t>
            </a:r>
          </a:p>
          <a:p>
            <a:r>
              <a:rPr lang="en-GB" dirty="0">
                <a:latin typeface="Consolas" panose="020B0609020204030204" pitchFamily="49" charset="0"/>
              </a:rPr>
              <a:t>    </a:t>
            </a:r>
            <a:r>
              <a:rPr lang="en-GB" dirty="0" err="1">
                <a:latin typeface="Consolas" panose="020B0609020204030204" pitchFamily="49" charset="0"/>
              </a:rPr>
              <a:t>IlFaitTropChaudPourTravailler</a:t>
            </a:r>
            <a:r>
              <a:rPr lang="en-GB" dirty="0">
                <a:latin typeface="Consolas" panose="020B0609020204030204" pitchFamily="49" charset="0"/>
              </a:rPr>
              <a:t>,</a:t>
            </a:r>
          </a:p>
          <a:p>
            <a:r>
              <a:rPr lang="en-GB" dirty="0">
                <a:latin typeface="Consolas" panose="020B0609020204030204" pitchFamily="49" charset="0"/>
              </a:rPr>
              <a:t>    </a:t>
            </a:r>
            <a:r>
              <a:rPr lang="en-GB" dirty="0" err="1">
                <a:latin typeface="Consolas" panose="020B0609020204030204" pitchFamily="49" charset="0"/>
              </a:rPr>
              <a:t>IlPleut</a:t>
            </a:r>
            <a:endParaRPr lang="en-GB" dirty="0">
              <a:latin typeface="Consolas" panose="020B0609020204030204" pitchFamily="49" charset="0"/>
            </a:endParaRPr>
          </a:p>
          <a:p>
            <a:r>
              <a:rPr lang="en-GB" dirty="0">
                <a:latin typeface="Consolas" panose="020B0609020204030204" pitchFamily="49" charset="0"/>
              </a:rPr>
              <a:t>}</a:t>
            </a:r>
          </a:p>
        </p:txBody>
      </p:sp>
    </p:spTree>
    <p:extLst>
      <p:ext uri="{BB962C8B-B14F-4D97-AF65-F5344CB8AC3E}">
        <p14:creationId xmlns:p14="http://schemas.microsoft.com/office/powerpoint/2010/main" val="1185079350"/>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B03254-48B2-4EE2-81CF-C75006A53337}"/>
              </a:ext>
            </a:extLst>
          </p:cNvPr>
          <p:cNvSpPr>
            <a:spLocks noGrp="1"/>
          </p:cNvSpPr>
          <p:nvPr>
            <p:ph type="title"/>
          </p:nvPr>
        </p:nvSpPr>
        <p:spPr/>
        <p:txBody>
          <a:bodyPr/>
          <a:lstStyle/>
          <a:p>
            <a:r>
              <a:rPr lang="fr-BE" dirty="0"/>
              <a:t>Utilisation du </a:t>
            </a:r>
            <a:r>
              <a:rPr lang="fr-BE" dirty="0" err="1"/>
              <a:t>strategy</a:t>
            </a:r>
            <a:r>
              <a:rPr lang="fr-BE" dirty="0"/>
              <a:t> pattern</a:t>
            </a:r>
            <a:endParaRPr lang="en-GB" dirty="0"/>
          </a:p>
        </p:txBody>
      </p:sp>
      <p:sp>
        <p:nvSpPr>
          <p:cNvPr id="3" name="Text Placeholder 2">
            <a:extLst>
              <a:ext uri="{FF2B5EF4-FFF2-40B4-BE49-F238E27FC236}">
                <a16:creationId xmlns:a16="http://schemas.microsoft.com/office/drawing/2014/main" id="{ED293427-62AB-4104-84A4-2699EF92AD46}"/>
              </a:ext>
            </a:extLst>
          </p:cNvPr>
          <p:cNvSpPr>
            <a:spLocks noGrp="1"/>
          </p:cNvSpPr>
          <p:nvPr>
            <p:ph type="body" sz="quarter" idx="10"/>
          </p:nvPr>
        </p:nvSpPr>
        <p:spPr>
          <a:xfrm>
            <a:off x="-487363" y="1212849"/>
            <a:ext cx="11887199" cy="5470728"/>
          </a:xfrm>
        </p:spPr>
        <p:txBody>
          <a:bodyPr/>
          <a:lstStyle/>
          <a:p>
            <a:r>
              <a:rPr lang="en-GB" sz="1500" dirty="0"/>
              <a:t>        // </a:t>
            </a:r>
            <a:r>
              <a:rPr lang="en-GB" sz="1500" dirty="0" err="1"/>
              <a:t>notre</a:t>
            </a:r>
            <a:r>
              <a:rPr lang="en-GB" sz="1500" dirty="0"/>
              <a:t> </a:t>
            </a:r>
            <a:r>
              <a:rPr lang="en-GB" sz="1500" dirty="0" err="1"/>
              <a:t>acteur</a:t>
            </a:r>
            <a:endParaRPr lang="en-GB" sz="1500" dirty="0"/>
          </a:p>
          <a:p>
            <a:r>
              <a:rPr lang="en-GB" sz="1500" dirty="0"/>
              <a:t>        </a:t>
            </a:r>
            <a:r>
              <a:rPr lang="en-GB" sz="1500" dirty="0" err="1"/>
              <a:t>var</a:t>
            </a:r>
            <a:r>
              <a:rPr lang="en-GB" sz="1500" dirty="0"/>
              <a:t> </a:t>
            </a:r>
            <a:r>
              <a:rPr lang="en-GB" sz="1500" dirty="0" err="1"/>
              <a:t>kevin</a:t>
            </a:r>
            <a:r>
              <a:rPr lang="en-GB" sz="1500" dirty="0"/>
              <a:t> = new </a:t>
            </a:r>
            <a:r>
              <a:rPr lang="en-GB" sz="1500" dirty="0" err="1"/>
              <a:t>SeigneurDeLaGuerre</a:t>
            </a:r>
            <a:r>
              <a:rPr lang="en-GB" sz="1500" dirty="0"/>
              <a:t>();</a:t>
            </a:r>
          </a:p>
          <a:p>
            <a:r>
              <a:rPr lang="en-GB" sz="1500" dirty="0"/>
              <a:t>        // les </a:t>
            </a:r>
            <a:r>
              <a:rPr lang="en-GB" sz="1500" dirty="0" err="1"/>
              <a:t>aléas</a:t>
            </a:r>
            <a:r>
              <a:rPr lang="en-GB" sz="1500" dirty="0"/>
              <a:t> du </a:t>
            </a:r>
            <a:r>
              <a:rPr lang="en-GB" sz="1500" dirty="0" err="1"/>
              <a:t>système</a:t>
            </a:r>
            <a:endParaRPr lang="en-GB" sz="1500" dirty="0"/>
          </a:p>
          <a:p>
            <a:r>
              <a:rPr lang="en-GB" sz="1500" dirty="0"/>
              <a:t>        </a:t>
            </a:r>
            <a:r>
              <a:rPr lang="en-GB" sz="1500" dirty="0" err="1"/>
              <a:t>var</a:t>
            </a:r>
            <a:r>
              <a:rPr lang="en-GB" sz="1500" dirty="0"/>
              <a:t> </a:t>
            </a:r>
            <a:r>
              <a:rPr lang="en-GB" sz="1500" dirty="0" err="1"/>
              <a:t>météo</a:t>
            </a:r>
            <a:r>
              <a:rPr lang="en-GB" sz="1500" dirty="0"/>
              <a:t> = (</a:t>
            </a:r>
            <a:r>
              <a:rPr lang="en-GB" sz="1500" dirty="0" err="1"/>
              <a:t>Météo</a:t>
            </a:r>
            <a:r>
              <a:rPr lang="en-GB" sz="1500" dirty="0"/>
              <a:t>)(new Random().Next(0, 4));</a:t>
            </a:r>
          </a:p>
          <a:p>
            <a:r>
              <a:rPr lang="en-GB" sz="1500" dirty="0"/>
              <a:t>        // </a:t>
            </a:r>
            <a:r>
              <a:rPr lang="en-GB" sz="1500" dirty="0" err="1"/>
              <a:t>une</a:t>
            </a:r>
            <a:r>
              <a:rPr lang="en-GB" sz="1500" dirty="0"/>
              <a:t> liaison tardive</a:t>
            </a:r>
          </a:p>
          <a:p>
            <a:r>
              <a:rPr lang="en-GB" sz="1500" dirty="0"/>
              <a:t>        switch (</a:t>
            </a:r>
            <a:r>
              <a:rPr lang="en-GB" sz="1500" dirty="0" err="1"/>
              <a:t>météo</a:t>
            </a:r>
            <a:r>
              <a:rPr lang="en-GB" sz="1500" dirty="0"/>
              <a:t>) {</a:t>
            </a:r>
          </a:p>
          <a:p>
            <a:r>
              <a:rPr lang="en-GB" sz="1500" dirty="0"/>
              <a:t>            case </a:t>
            </a:r>
            <a:r>
              <a:rPr lang="en-GB" sz="1500" dirty="0" err="1"/>
              <a:t>Météo.IlFaitBeau</a:t>
            </a:r>
            <a:r>
              <a:rPr lang="en-GB" sz="1500" dirty="0"/>
              <a:t>: </a:t>
            </a:r>
          </a:p>
          <a:p>
            <a:r>
              <a:rPr lang="en-GB" sz="1500" dirty="0"/>
              <a:t>                </a:t>
            </a:r>
            <a:r>
              <a:rPr lang="en-GB" sz="1500" dirty="0" err="1"/>
              <a:t>kevin.Strategie</a:t>
            </a:r>
            <a:r>
              <a:rPr lang="en-GB" sz="1500" dirty="0"/>
              <a:t> = new </a:t>
            </a:r>
            <a:r>
              <a:rPr lang="en-GB" sz="1500" dirty="0" err="1"/>
              <a:t>DéfoncerLePontLevisDeFace</a:t>
            </a:r>
            <a:r>
              <a:rPr lang="en-GB" sz="1500" dirty="0"/>
              <a:t>(); break;</a:t>
            </a:r>
          </a:p>
          <a:p>
            <a:r>
              <a:rPr lang="en-GB" sz="1500" dirty="0"/>
              <a:t>            case </a:t>
            </a:r>
            <a:r>
              <a:rPr lang="en-GB" sz="1500" dirty="0" err="1"/>
              <a:t>Météo.IlYADuBrouillard</a:t>
            </a:r>
            <a:r>
              <a:rPr lang="en-GB" sz="1500" dirty="0"/>
              <a:t>: </a:t>
            </a:r>
          </a:p>
          <a:p>
            <a:r>
              <a:rPr lang="en-GB" sz="1500" dirty="0"/>
              <a:t>                </a:t>
            </a:r>
            <a:r>
              <a:rPr lang="en-GB" sz="1500" dirty="0" err="1"/>
              <a:t>kevin.Strategie</a:t>
            </a:r>
            <a:r>
              <a:rPr lang="en-GB" sz="1500" dirty="0"/>
              <a:t> = new </a:t>
            </a:r>
            <a:r>
              <a:rPr lang="en-GB" sz="1500" dirty="0" err="1"/>
              <a:t>PasserParLaFaceNord</a:t>
            </a:r>
            <a:r>
              <a:rPr lang="en-GB" sz="1500" dirty="0"/>
              <a:t>(); break;</a:t>
            </a:r>
          </a:p>
          <a:p>
            <a:r>
              <a:rPr lang="en-GB" sz="1500" dirty="0"/>
              <a:t>            case </a:t>
            </a:r>
            <a:r>
              <a:rPr lang="en-GB" sz="1500" dirty="0" err="1"/>
              <a:t>Météo.IlFaitTropChaudPourTravailler</a:t>
            </a:r>
            <a:r>
              <a:rPr lang="en-GB" sz="1500" dirty="0"/>
              <a:t>:</a:t>
            </a:r>
          </a:p>
          <a:p>
            <a:r>
              <a:rPr lang="en-GB" sz="1500" dirty="0"/>
              <a:t>                </a:t>
            </a:r>
            <a:r>
              <a:rPr lang="en-GB" sz="1500" dirty="0" err="1"/>
              <a:t>kevin.Strategie</a:t>
            </a:r>
            <a:r>
              <a:rPr lang="en-GB" sz="1500" dirty="0"/>
              <a:t> = new </a:t>
            </a:r>
            <a:r>
              <a:rPr lang="en-GB" sz="1500" dirty="0" err="1"/>
              <a:t>AttendreQueLaVilleSeRende</a:t>
            </a:r>
            <a:r>
              <a:rPr lang="en-GB" sz="1500" dirty="0"/>
              <a:t>(); break;</a:t>
            </a:r>
          </a:p>
          <a:p>
            <a:r>
              <a:rPr lang="en-GB" sz="1500" dirty="0"/>
              <a:t>            case </a:t>
            </a:r>
            <a:r>
              <a:rPr lang="en-GB" sz="1500" dirty="0" err="1"/>
              <a:t>Météo.IlPleut</a:t>
            </a:r>
            <a:r>
              <a:rPr lang="en-GB" sz="1500" dirty="0"/>
              <a:t>:</a:t>
            </a:r>
          </a:p>
          <a:p>
            <a:r>
              <a:rPr lang="en-GB" sz="1500" dirty="0"/>
              <a:t>                </a:t>
            </a:r>
            <a:r>
              <a:rPr lang="en-GB" sz="1500" dirty="0" err="1"/>
              <a:t>kevin.Strategie</a:t>
            </a:r>
            <a:r>
              <a:rPr lang="en-GB" sz="1500" dirty="0"/>
              <a:t> = new </a:t>
            </a:r>
            <a:r>
              <a:rPr lang="en-GB" sz="1500" dirty="0" err="1"/>
              <a:t>SeMarierAvecLaCousineDuDuc</a:t>
            </a:r>
            <a:r>
              <a:rPr lang="en-GB" sz="1500" dirty="0"/>
              <a:t>(); break;</a:t>
            </a:r>
          </a:p>
          <a:p>
            <a:r>
              <a:rPr lang="en-GB" sz="1500" dirty="0"/>
              <a:t>            default: </a:t>
            </a:r>
          </a:p>
          <a:p>
            <a:r>
              <a:rPr lang="en-GB" sz="1500" dirty="0"/>
              <a:t>                throw new Exception("Nan </a:t>
            </a:r>
            <a:r>
              <a:rPr lang="en-GB" sz="1500" dirty="0" err="1"/>
              <a:t>finalement</a:t>
            </a:r>
            <a:r>
              <a:rPr lang="en-GB" sz="1500" dirty="0"/>
              <a:t> </a:t>
            </a:r>
            <a:r>
              <a:rPr lang="en-GB" sz="1500" dirty="0" err="1"/>
              <a:t>seigneur</a:t>
            </a:r>
            <a:r>
              <a:rPr lang="en-GB" sz="1500" dirty="0"/>
              <a:t> de la guerre </a:t>
            </a:r>
            <a:r>
              <a:rPr lang="en-GB" sz="1500" dirty="0" err="1"/>
              <a:t>c'est</a:t>
            </a:r>
            <a:r>
              <a:rPr lang="en-GB" sz="1500" dirty="0"/>
              <a:t> "</a:t>
            </a:r>
          </a:p>
          <a:p>
            <a:r>
              <a:rPr lang="en-GB" sz="1500" dirty="0"/>
              <a:t>                    + "pas cool </a:t>
            </a:r>
            <a:r>
              <a:rPr lang="en-GB" sz="1500" dirty="0" err="1"/>
              <a:t>comme</a:t>
            </a:r>
            <a:r>
              <a:rPr lang="en-GB" sz="1500" dirty="0"/>
              <a:t> job : </a:t>
            </a:r>
            <a:r>
              <a:rPr lang="en-GB" sz="1500" dirty="0" err="1"/>
              <a:t>vous</a:t>
            </a:r>
            <a:r>
              <a:rPr lang="en-GB" sz="1500" dirty="0"/>
              <a:t> </a:t>
            </a:r>
            <a:r>
              <a:rPr lang="en-GB" sz="1500" dirty="0" err="1"/>
              <a:t>décidez</a:t>
            </a:r>
            <a:r>
              <a:rPr lang="en-GB" sz="1500" dirty="0"/>
              <a:t> </a:t>
            </a:r>
            <a:r>
              <a:rPr lang="en-GB" sz="1500" dirty="0" err="1"/>
              <a:t>d'aller</a:t>
            </a:r>
            <a:r>
              <a:rPr lang="en-GB" sz="1500" dirty="0"/>
              <a:t> </a:t>
            </a:r>
            <a:r>
              <a:rPr lang="en-GB" sz="1500" dirty="0" err="1"/>
              <a:t>cueillir</a:t>
            </a:r>
            <a:r>
              <a:rPr lang="en-GB" sz="1500" dirty="0"/>
              <a:t> "</a:t>
            </a:r>
          </a:p>
          <a:p>
            <a:r>
              <a:rPr lang="en-GB" sz="1500" dirty="0"/>
              <a:t>                    + "des champignons </a:t>
            </a:r>
            <a:r>
              <a:rPr lang="en-GB" sz="1500" dirty="0" err="1"/>
              <a:t>dans</a:t>
            </a:r>
            <a:r>
              <a:rPr lang="en-GB" sz="1500" dirty="0"/>
              <a:t> le Périgord.");</a:t>
            </a:r>
          </a:p>
          <a:p>
            <a:r>
              <a:rPr lang="en-GB" sz="1500" dirty="0"/>
              <a:t>        }</a:t>
            </a:r>
          </a:p>
          <a:p>
            <a:r>
              <a:rPr lang="en-GB" sz="1500" dirty="0"/>
              <a:t>        // </a:t>
            </a:r>
            <a:r>
              <a:rPr lang="en-GB" sz="1500" dirty="0" err="1"/>
              <a:t>une</a:t>
            </a:r>
            <a:r>
              <a:rPr lang="en-GB" sz="1500" dirty="0"/>
              <a:t> </a:t>
            </a:r>
            <a:r>
              <a:rPr lang="en-GB" sz="1500" dirty="0" err="1"/>
              <a:t>exécution</a:t>
            </a:r>
            <a:r>
              <a:rPr lang="en-GB" sz="1500" dirty="0"/>
              <a:t> aux petits </a:t>
            </a:r>
            <a:r>
              <a:rPr lang="en-GB" sz="1500" dirty="0" err="1"/>
              <a:t>oignons</a:t>
            </a:r>
            <a:endParaRPr lang="en-GB" sz="1500" dirty="0"/>
          </a:p>
          <a:p>
            <a:r>
              <a:rPr lang="en-GB" sz="1500" dirty="0"/>
              <a:t>        </a:t>
            </a:r>
            <a:r>
              <a:rPr lang="en-GB" sz="1500" dirty="0" err="1"/>
              <a:t>kevin.PrendreLaVille</a:t>
            </a:r>
            <a:r>
              <a:rPr lang="en-GB" sz="1500" dirty="0"/>
              <a:t>();</a:t>
            </a:r>
          </a:p>
        </p:txBody>
      </p:sp>
    </p:spTree>
    <p:extLst>
      <p:ext uri="{BB962C8B-B14F-4D97-AF65-F5344CB8AC3E}">
        <p14:creationId xmlns:p14="http://schemas.microsoft.com/office/powerpoint/2010/main" val="45218613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DD2864-3C90-44E9-B108-DCEB9B8E9618}"/>
              </a:ext>
            </a:extLst>
          </p:cNvPr>
          <p:cNvSpPr>
            <a:spLocks noGrp="1"/>
          </p:cNvSpPr>
          <p:nvPr>
            <p:ph type="title"/>
          </p:nvPr>
        </p:nvSpPr>
        <p:spPr/>
        <p:txBody>
          <a:bodyPr/>
          <a:lstStyle/>
          <a:p>
            <a:r>
              <a:rPr lang="fr-BE" dirty="0"/>
              <a:t>On va jouer à un jeu</a:t>
            </a:r>
            <a:br>
              <a:rPr lang="fr-BE" dirty="0"/>
            </a:br>
            <a:br>
              <a:rPr lang="fr-BE" dirty="0"/>
            </a:br>
            <a:r>
              <a:rPr lang="fr-BE" dirty="0"/>
              <a:t>Cherchez les erreurs</a:t>
            </a:r>
            <a:endParaRPr lang="en-GB" dirty="0"/>
          </a:p>
        </p:txBody>
      </p:sp>
      <p:pic>
        <p:nvPicPr>
          <p:cNvPr id="22530" name="Picture 2" descr="https://static.deathandtaxesmag.com/uploads/2014/07/driving-dog.jpg">
            <a:extLst>
              <a:ext uri="{FF2B5EF4-FFF2-40B4-BE49-F238E27FC236}">
                <a16:creationId xmlns:a16="http://schemas.microsoft.com/office/drawing/2014/main" id="{A50C4016-6A00-417F-A9D1-C85BF3DF2F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71421" y="2811462"/>
            <a:ext cx="6096000" cy="3419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327347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9ED19-2420-4838-9AF0-A006C8073AF6}"/>
              </a:ext>
            </a:extLst>
          </p:cNvPr>
          <p:cNvSpPr>
            <a:spLocks noGrp="1"/>
          </p:cNvSpPr>
          <p:nvPr>
            <p:ph type="title"/>
          </p:nvPr>
        </p:nvSpPr>
        <p:spPr>
          <a:xfrm>
            <a:off x="1189040" y="1201810"/>
            <a:ext cx="10058399" cy="3924231"/>
          </a:xfrm>
        </p:spPr>
        <p:txBody>
          <a:bodyPr/>
          <a:lstStyle/>
          <a:p>
            <a:pPr>
              <a:lnSpc>
                <a:spcPct val="100000"/>
              </a:lnSpc>
            </a:pPr>
            <a:r>
              <a:rPr lang="fr-FR" sz="2800" dirty="0"/>
              <a:t>Le </a:t>
            </a:r>
            <a:r>
              <a:rPr lang="fr-FR" sz="2800" dirty="0" err="1"/>
              <a:t>factory</a:t>
            </a:r>
            <a:r>
              <a:rPr lang="fr-FR" sz="2800" dirty="0"/>
              <a:t> pattern permet d'instancier des objets dont le type est dérivé d'un type abstrait. La classe exacte de l'objet n'est donc pas connue par l'appelant.</a:t>
            </a:r>
            <a:br>
              <a:rPr lang="fr-FR" sz="2800" dirty="0"/>
            </a:br>
            <a:r>
              <a:rPr lang="fr-FR" sz="2800" dirty="0"/>
              <a:t>Plusieurs fabriques peuvent être regroupées en une fabrique abstraite permettant d'instancier des objets dérivant de plusieurs types abstraits différents.</a:t>
            </a:r>
            <a:br>
              <a:rPr lang="fr-FR" sz="2800" dirty="0"/>
            </a:br>
            <a:r>
              <a:rPr lang="fr-FR" sz="2800" dirty="0"/>
              <a:t>Les fabriques étant en général uniques dans un programme, on utilise souvent le patron de conception singleton pour les implémenter.</a:t>
            </a:r>
          </a:p>
        </p:txBody>
      </p:sp>
      <p:sp>
        <p:nvSpPr>
          <p:cNvPr id="3" name="Text Placeholder 2">
            <a:extLst>
              <a:ext uri="{FF2B5EF4-FFF2-40B4-BE49-F238E27FC236}">
                <a16:creationId xmlns:a16="http://schemas.microsoft.com/office/drawing/2014/main" id="{510A0E32-991C-4FEE-9BC0-7987971B7A48}"/>
              </a:ext>
            </a:extLst>
          </p:cNvPr>
          <p:cNvSpPr>
            <a:spLocks noGrp="1"/>
          </p:cNvSpPr>
          <p:nvPr>
            <p:ph type="body" sz="quarter" idx="10"/>
          </p:nvPr>
        </p:nvSpPr>
        <p:spPr>
          <a:xfrm>
            <a:off x="5761038" y="5126041"/>
            <a:ext cx="5486400" cy="627288"/>
          </a:xfrm>
        </p:spPr>
        <p:txBody>
          <a:bodyPr/>
          <a:lstStyle/>
          <a:p>
            <a:r>
              <a:rPr lang="fr-BE" dirty="0" err="1"/>
              <a:t>Factory</a:t>
            </a:r>
            <a:r>
              <a:rPr lang="fr-BE" dirty="0"/>
              <a:t> pattern</a:t>
            </a:r>
            <a:endParaRPr lang="en-GB" dirty="0"/>
          </a:p>
        </p:txBody>
      </p:sp>
    </p:spTree>
    <p:extLst>
      <p:ext uri="{BB962C8B-B14F-4D97-AF65-F5344CB8AC3E}">
        <p14:creationId xmlns:p14="http://schemas.microsoft.com/office/powerpoint/2010/main" val="421232134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B03254-48B2-4EE2-81CF-C75006A53337}"/>
              </a:ext>
            </a:extLst>
          </p:cNvPr>
          <p:cNvSpPr>
            <a:spLocks noGrp="1"/>
          </p:cNvSpPr>
          <p:nvPr>
            <p:ph type="title"/>
          </p:nvPr>
        </p:nvSpPr>
        <p:spPr/>
        <p:txBody>
          <a:bodyPr/>
          <a:lstStyle/>
          <a:p>
            <a:r>
              <a:rPr lang="fr-BE" dirty="0"/>
              <a:t>Utilisation du </a:t>
            </a:r>
            <a:r>
              <a:rPr lang="fr-BE" dirty="0" err="1"/>
              <a:t>factory</a:t>
            </a:r>
            <a:r>
              <a:rPr lang="fr-BE" dirty="0"/>
              <a:t> pattern</a:t>
            </a:r>
            <a:endParaRPr lang="en-GB" dirty="0"/>
          </a:p>
        </p:txBody>
      </p:sp>
      <p:sp>
        <p:nvSpPr>
          <p:cNvPr id="3" name="Text Placeholder 2">
            <a:extLst>
              <a:ext uri="{FF2B5EF4-FFF2-40B4-BE49-F238E27FC236}">
                <a16:creationId xmlns:a16="http://schemas.microsoft.com/office/drawing/2014/main" id="{ED293427-62AB-4104-84A4-2699EF92AD46}"/>
              </a:ext>
            </a:extLst>
          </p:cNvPr>
          <p:cNvSpPr>
            <a:spLocks noGrp="1"/>
          </p:cNvSpPr>
          <p:nvPr>
            <p:ph type="body" sz="quarter" idx="10"/>
          </p:nvPr>
        </p:nvSpPr>
        <p:spPr>
          <a:xfrm>
            <a:off x="277004" y="1439862"/>
            <a:ext cx="11887199" cy="5392245"/>
          </a:xfrm>
        </p:spPr>
        <p:txBody>
          <a:bodyPr/>
          <a:lstStyle/>
          <a:p>
            <a:r>
              <a:rPr lang="en-GB" sz="2400" dirty="0"/>
              <a:t>public class </a:t>
            </a:r>
            <a:r>
              <a:rPr lang="en-GB" sz="2400" dirty="0" err="1"/>
              <a:t>ImageReaderFactory</a:t>
            </a:r>
            <a:r>
              <a:rPr lang="en-GB" sz="2400" dirty="0"/>
              <a:t> {</a:t>
            </a:r>
          </a:p>
          <a:p>
            <a:r>
              <a:rPr lang="en-GB" sz="2400" dirty="0"/>
              <a:t>     public static </a:t>
            </a:r>
            <a:r>
              <a:rPr lang="en-GB" sz="2400" dirty="0" err="1"/>
              <a:t>ImageReader</a:t>
            </a:r>
            <a:r>
              <a:rPr lang="en-GB" sz="2400" dirty="0"/>
              <a:t> </a:t>
            </a:r>
            <a:r>
              <a:rPr lang="en-GB" sz="2400" dirty="0" err="1"/>
              <a:t>getImageReader</a:t>
            </a:r>
            <a:r>
              <a:rPr lang="en-GB" sz="2400" dirty="0"/>
              <a:t>( </a:t>
            </a:r>
            <a:r>
              <a:rPr lang="en-GB" sz="2400" dirty="0" err="1"/>
              <a:t>InputStream</a:t>
            </a:r>
            <a:r>
              <a:rPr lang="en-GB" sz="2400" dirty="0"/>
              <a:t> is ) {</a:t>
            </a:r>
          </a:p>
          <a:p>
            <a:r>
              <a:rPr lang="en-GB" sz="2400" dirty="0"/>
              <a:t>         </a:t>
            </a:r>
            <a:r>
              <a:rPr lang="en-GB" sz="2400" dirty="0" err="1"/>
              <a:t>int</a:t>
            </a:r>
            <a:r>
              <a:rPr lang="en-GB" sz="2400" dirty="0"/>
              <a:t> </a:t>
            </a:r>
            <a:r>
              <a:rPr lang="en-GB" sz="2400" dirty="0" err="1"/>
              <a:t>imageType</a:t>
            </a:r>
            <a:r>
              <a:rPr lang="en-GB" sz="2400" dirty="0"/>
              <a:t> = </a:t>
            </a:r>
            <a:r>
              <a:rPr lang="en-GB" sz="2400" dirty="0" err="1"/>
              <a:t>figureOutImageType</a:t>
            </a:r>
            <a:r>
              <a:rPr lang="en-GB" sz="2400" dirty="0"/>
              <a:t>( is );</a:t>
            </a:r>
          </a:p>
          <a:p>
            <a:r>
              <a:rPr lang="en-GB" sz="2400" dirty="0"/>
              <a:t> </a:t>
            </a:r>
          </a:p>
          <a:p>
            <a:r>
              <a:rPr lang="en-GB" sz="2400" dirty="0"/>
              <a:t>         switch( </a:t>
            </a:r>
            <a:r>
              <a:rPr lang="en-GB" sz="2400" dirty="0" err="1"/>
              <a:t>imageType</a:t>
            </a:r>
            <a:r>
              <a:rPr lang="en-GB" sz="2400" dirty="0"/>
              <a:t> ) {</a:t>
            </a:r>
          </a:p>
          <a:p>
            <a:r>
              <a:rPr lang="en-GB" sz="2400" dirty="0"/>
              <a:t>         case ImageReaderFactory.GIF:</a:t>
            </a:r>
          </a:p>
          <a:p>
            <a:r>
              <a:rPr lang="en-GB" sz="2400" dirty="0"/>
              <a:t>             return new </a:t>
            </a:r>
            <a:r>
              <a:rPr lang="en-GB" sz="2400" dirty="0" err="1"/>
              <a:t>GifReader</a:t>
            </a:r>
            <a:r>
              <a:rPr lang="en-GB" sz="2400" dirty="0"/>
              <a:t>( is );</a:t>
            </a:r>
          </a:p>
          <a:p>
            <a:r>
              <a:rPr lang="en-GB" sz="2400" dirty="0"/>
              <a:t>         case ImageReaderFactory.JPEG:</a:t>
            </a:r>
          </a:p>
          <a:p>
            <a:r>
              <a:rPr lang="en-GB" sz="2400" dirty="0"/>
              <a:t>             return new </a:t>
            </a:r>
            <a:r>
              <a:rPr lang="en-GB" sz="2400" dirty="0" err="1"/>
              <a:t>JpegReader</a:t>
            </a:r>
            <a:r>
              <a:rPr lang="en-GB" sz="2400" dirty="0"/>
              <a:t>( is );</a:t>
            </a:r>
          </a:p>
          <a:p>
            <a:r>
              <a:rPr lang="en-GB" sz="2400" dirty="0"/>
              <a:t>         // etc.</a:t>
            </a:r>
          </a:p>
          <a:p>
            <a:r>
              <a:rPr lang="en-GB" sz="2400" dirty="0"/>
              <a:t>         }</a:t>
            </a:r>
          </a:p>
          <a:p>
            <a:r>
              <a:rPr lang="en-GB" sz="2400" dirty="0"/>
              <a:t>     }</a:t>
            </a:r>
          </a:p>
          <a:p>
            <a:r>
              <a:rPr lang="en-GB" sz="2400" dirty="0"/>
              <a:t> }</a:t>
            </a:r>
          </a:p>
        </p:txBody>
      </p:sp>
    </p:spTree>
    <p:extLst>
      <p:ext uri="{BB962C8B-B14F-4D97-AF65-F5344CB8AC3E}">
        <p14:creationId xmlns:p14="http://schemas.microsoft.com/office/powerpoint/2010/main" val="101404945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E15317E-2DB9-4330-8553-B18385823569}"/>
              </a:ext>
            </a:extLst>
          </p:cNvPr>
          <p:cNvSpPr>
            <a:spLocks noGrp="1"/>
          </p:cNvSpPr>
          <p:nvPr>
            <p:ph type="title"/>
          </p:nvPr>
        </p:nvSpPr>
        <p:spPr/>
        <p:txBody>
          <a:bodyPr/>
          <a:lstStyle/>
          <a:p>
            <a:r>
              <a:rPr lang="fr-BE" dirty="0" err="1"/>
              <a:t>Let’s</a:t>
            </a:r>
            <a:r>
              <a:rPr lang="fr-BE" dirty="0"/>
              <a:t> go!</a:t>
            </a:r>
            <a:endParaRPr lang="en-GB" dirty="0"/>
          </a:p>
        </p:txBody>
      </p:sp>
      <p:pic>
        <p:nvPicPr>
          <p:cNvPr id="6" name="Picture 5">
            <a:extLst>
              <a:ext uri="{FF2B5EF4-FFF2-40B4-BE49-F238E27FC236}">
                <a16:creationId xmlns:a16="http://schemas.microsoft.com/office/drawing/2014/main" id="{F8EABACE-73BC-4B29-8F82-39D9D8A9B070}"/>
              </a:ext>
            </a:extLst>
          </p:cNvPr>
          <p:cNvPicPr>
            <a:picLocks noChangeAspect="1"/>
          </p:cNvPicPr>
          <p:nvPr/>
        </p:nvPicPr>
        <p:blipFill>
          <a:blip r:embed="rId2"/>
          <a:stretch>
            <a:fillRect/>
          </a:stretch>
        </p:blipFill>
        <p:spPr>
          <a:xfrm>
            <a:off x="7818437" y="2251074"/>
            <a:ext cx="2933700" cy="2343150"/>
          </a:xfrm>
          <a:prstGeom prst="rect">
            <a:avLst/>
          </a:prstGeom>
        </p:spPr>
      </p:pic>
    </p:spTree>
    <p:extLst>
      <p:ext uri="{BB962C8B-B14F-4D97-AF65-F5344CB8AC3E}">
        <p14:creationId xmlns:p14="http://schemas.microsoft.com/office/powerpoint/2010/main" val="428442660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B1774D2-9D24-4DC9-882D-4BFBEA15BFAE}"/>
              </a:ext>
            </a:extLst>
          </p:cNvPr>
          <p:cNvSpPr>
            <a:spLocks noGrp="1"/>
          </p:cNvSpPr>
          <p:nvPr>
            <p:ph type="title"/>
          </p:nvPr>
        </p:nvSpPr>
        <p:spPr/>
        <p:txBody>
          <a:bodyPr/>
          <a:lstStyle/>
          <a:p>
            <a:r>
              <a:rPr lang="fr-BE" dirty="0"/>
              <a:t>Interface pour le </a:t>
            </a:r>
            <a:r>
              <a:rPr lang="fr-BE" dirty="0" err="1"/>
              <a:t>LoyaltyDiscountCalculator</a:t>
            </a:r>
            <a:endParaRPr lang="en-GB" dirty="0"/>
          </a:p>
        </p:txBody>
      </p:sp>
      <p:sp>
        <p:nvSpPr>
          <p:cNvPr id="6" name="Text Placeholder 5">
            <a:extLst>
              <a:ext uri="{FF2B5EF4-FFF2-40B4-BE49-F238E27FC236}">
                <a16:creationId xmlns:a16="http://schemas.microsoft.com/office/drawing/2014/main" id="{F59A7B1F-BA35-46FF-BD67-E25CDEE8C644}"/>
              </a:ext>
            </a:extLst>
          </p:cNvPr>
          <p:cNvSpPr>
            <a:spLocks noGrp="1"/>
          </p:cNvSpPr>
          <p:nvPr>
            <p:ph type="body" sz="quarter" idx="10"/>
          </p:nvPr>
        </p:nvSpPr>
        <p:spPr>
          <a:xfrm>
            <a:off x="274638" y="1221157"/>
            <a:ext cx="11887199" cy="4678204"/>
          </a:xfrm>
        </p:spPr>
        <p:txBody>
          <a:bodyPr/>
          <a:lstStyle/>
          <a:p>
            <a:r>
              <a:rPr lang="en-GB" sz="2000" dirty="0"/>
              <a:t>public interface </a:t>
            </a:r>
            <a:r>
              <a:rPr lang="en-GB" sz="2000" dirty="0" err="1"/>
              <a:t>ILoyaltyDiscountCalculator</a:t>
            </a:r>
            <a:r>
              <a:rPr lang="en-GB" sz="2000" dirty="0"/>
              <a:t> {</a:t>
            </a:r>
          </a:p>
          <a:p>
            <a:r>
              <a:rPr lang="en-GB" sz="2000" dirty="0"/>
              <a:t>  decimal </a:t>
            </a:r>
            <a:r>
              <a:rPr lang="en-GB" sz="2000" dirty="0" err="1"/>
              <a:t>ApplyDiscount</a:t>
            </a:r>
            <a:r>
              <a:rPr lang="en-GB" sz="2000" dirty="0"/>
              <a:t>(decimal price, </a:t>
            </a:r>
            <a:r>
              <a:rPr lang="en-GB" sz="2000" dirty="0" err="1"/>
              <a:t>int</a:t>
            </a:r>
            <a:r>
              <a:rPr lang="en-GB" sz="2000" dirty="0"/>
              <a:t> </a:t>
            </a:r>
            <a:r>
              <a:rPr lang="en-GB" sz="2000" dirty="0" err="1"/>
              <a:t>timeOfHavingAccountInYears</a:t>
            </a:r>
            <a:r>
              <a:rPr lang="en-GB" sz="2000" dirty="0"/>
              <a:t>);</a:t>
            </a:r>
          </a:p>
          <a:p>
            <a:r>
              <a:rPr lang="en-GB" sz="2000" dirty="0"/>
              <a:t>}</a:t>
            </a:r>
          </a:p>
          <a:p>
            <a:r>
              <a:rPr lang="en-GB" sz="2000" dirty="0"/>
              <a:t> </a:t>
            </a:r>
          </a:p>
          <a:p>
            <a:r>
              <a:rPr lang="en-GB" sz="2000" dirty="0"/>
              <a:t>public class </a:t>
            </a:r>
            <a:r>
              <a:rPr lang="en-GB" sz="2000" dirty="0" err="1"/>
              <a:t>DefaultLoyaltyDiscountCalculator</a:t>
            </a:r>
            <a:r>
              <a:rPr lang="en-GB" sz="2000" dirty="0"/>
              <a:t> : </a:t>
            </a:r>
            <a:r>
              <a:rPr lang="en-GB" sz="2000" dirty="0" err="1"/>
              <a:t>ILoyaltyDiscountCalculator</a:t>
            </a:r>
            <a:r>
              <a:rPr lang="en-GB" sz="2000" dirty="0"/>
              <a:t> {</a:t>
            </a:r>
          </a:p>
          <a:p>
            <a:r>
              <a:rPr lang="en-GB" sz="2000" dirty="0"/>
              <a:t>  public decimal </a:t>
            </a:r>
            <a:r>
              <a:rPr lang="en-GB" sz="2000" dirty="0" err="1"/>
              <a:t>ApplyDiscount</a:t>
            </a:r>
            <a:r>
              <a:rPr lang="en-GB" sz="2000" dirty="0"/>
              <a:t>(decimal price, </a:t>
            </a:r>
            <a:r>
              <a:rPr lang="en-GB" sz="2000" dirty="0" err="1"/>
              <a:t>int</a:t>
            </a:r>
            <a:r>
              <a:rPr lang="en-GB" sz="2000" dirty="0"/>
              <a:t> </a:t>
            </a:r>
            <a:r>
              <a:rPr lang="en-GB" sz="2000" dirty="0" err="1"/>
              <a:t>timeOfHavingAccountInYears</a:t>
            </a:r>
            <a:r>
              <a:rPr lang="en-GB" sz="2000" dirty="0"/>
              <a:t>)</a:t>
            </a:r>
          </a:p>
          <a:p>
            <a:r>
              <a:rPr lang="en-GB" sz="2000" dirty="0"/>
              <a:t>  {</a:t>
            </a:r>
          </a:p>
          <a:p>
            <a:r>
              <a:rPr lang="en-GB" sz="2000" dirty="0"/>
              <a:t>    decimal </a:t>
            </a:r>
            <a:r>
              <a:rPr lang="en-GB" sz="2000" dirty="0" err="1"/>
              <a:t>discountForLoyaltyInPercentage</a:t>
            </a:r>
            <a:r>
              <a:rPr lang="en-GB" sz="2000" dirty="0"/>
              <a:t> = (</a:t>
            </a:r>
            <a:r>
              <a:rPr lang="en-GB" sz="2000" dirty="0" err="1"/>
              <a:t>timeOfHavingAccountInYears</a:t>
            </a:r>
            <a:r>
              <a:rPr lang="en-GB" sz="2000" dirty="0"/>
              <a:t> &gt; </a:t>
            </a:r>
            <a:r>
              <a:rPr lang="en-GB" sz="2000" dirty="0" err="1"/>
              <a:t>Constants.MAXIMUM_DISCOUNT_FOR_LOYALTY</a:t>
            </a:r>
            <a:r>
              <a:rPr lang="en-GB" sz="2000" dirty="0"/>
              <a:t>) ? (decimal)</a:t>
            </a:r>
            <a:r>
              <a:rPr lang="en-GB" sz="2000" dirty="0" err="1"/>
              <a:t>Constants.MAXIMUM_DISCOUNT_FOR_LOYALTY</a:t>
            </a:r>
            <a:r>
              <a:rPr lang="en-GB" sz="2000" dirty="0"/>
              <a:t>/100 : (decimal)</a:t>
            </a:r>
            <a:r>
              <a:rPr lang="en-GB" sz="2000" dirty="0" err="1"/>
              <a:t>timeOfHavingAccountInYears</a:t>
            </a:r>
            <a:r>
              <a:rPr lang="en-GB" sz="2000" dirty="0"/>
              <a:t>/100;</a:t>
            </a:r>
          </a:p>
          <a:p>
            <a:r>
              <a:rPr lang="en-GB" sz="2000" dirty="0"/>
              <a:t>    return price - (</a:t>
            </a:r>
            <a:r>
              <a:rPr lang="en-GB" sz="2000" dirty="0" err="1"/>
              <a:t>discountForLoyaltyInPercentage</a:t>
            </a:r>
            <a:r>
              <a:rPr lang="en-GB" sz="2000" dirty="0"/>
              <a:t> * price);</a:t>
            </a:r>
          </a:p>
          <a:p>
            <a:r>
              <a:rPr lang="en-GB" sz="2000" dirty="0"/>
              <a:t>  }</a:t>
            </a:r>
          </a:p>
          <a:p>
            <a:r>
              <a:rPr lang="en-GB" sz="2000" dirty="0"/>
              <a:t>}</a:t>
            </a:r>
          </a:p>
        </p:txBody>
      </p:sp>
    </p:spTree>
    <p:extLst>
      <p:ext uri="{BB962C8B-B14F-4D97-AF65-F5344CB8AC3E}">
        <p14:creationId xmlns:p14="http://schemas.microsoft.com/office/powerpoint/2010/main" val="429372600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B1774D2-9D24-4DC9-882D-4BFBEA15BFAE}"/>
              </a:ext>
            </a:extLst>
          </p:cNvPr>
          <p:cNvSpPr>
            <a:spLocks noGrp="1"/>
          </p:cNvSpPr>
          <p:nvPr>
            <p:ph type="title"/>
          </p:nvPr>
        </p:nvSpPr>
        <p:spPr/>
        <p:txBody>
          <a:bodyPr/>
          <a:lstStyle/>
          <a:p>
            <a:r>
              <a:rPr lang="fr-BE" dirty="0"/>
              <a:t>Définition de l’interface </a:t>
            </a:r>
            <a:r>
              <a:rPr lang="en-GB" dirty="0" err="1"/>
              <a:t>IAccountDiscountCalculator</a:t>
            </a:r>
            <a:endParaRPr lang="en-GB" dirty="0"/>
          </a:p>
        </p:txBody>
      </p:sp>
      <p:sp>
        <p:nvSpPr>
          <p:cNvPr id="6" name="Text Placeholder 5">
            <a:extLst>
              <a:ext uri="{FF2B5EF4-FFF2-40B4-BE49-F238E27FC236}">
                <a16:creationId xmlns:a16="http://schemas.microsoft.com/office/drawing/2014/main" id="{F59A7B1F-BA35-46FF-BD67-E25CDEE8C644}"/>
              </a:ext>
            </a:extLst>
          </p:cNvPr>
          <p:cNvSpPr>
            <a:spLocks noGrp="1"/>
          </p:cNvSpPr>
          <p:nvPr>
            <p:ph type="body" sz="quarter" idx="10"/>
          </p:nvPr>
        </p:nvSpPr>
        <p:spPr>
          <a:xfrm>
            <a:off x="277004" y="2354262"/>
            <a:ext cx="11887199" cy="1477328"/>
          </a:xfrm>
        </p:spPr>
        <p:txBody>
          <a:bodyPr/>
          <a:lstStyle/>
          <a:p>
            <a:r>
              <a:rPr lang="en-GB" sz="2000" dirty="0"/>
              <a:t>public interface </a:t>
            </a:r>
            <a:r>
              <a:rPr lang="en-GB" sz="2000" dirty="0" err="1"/>
              <a:t>IAccountDiscountCalculator</a:t>
            </a:r>
            <a:endParaRPr lang="en-GB" sz="2000" dirty="0"/>
          </a:p>
          <a:p>
            <a:r>
              <a:rPr lang="en-GB" sz="2000" dirty="0"/>
              <a:t>{</a:t>
            </a:r>
          </a:p>
          <a:p>
            <a:r>
              <a:rPr lang="en-GB" sz="2000" dirty="0"/>
              <a:t>  decimal </a:t>
            </a:r>
            <a:r>
              <a:rPr lang="en-GB" sz="2000" dirty="0" err="1"/>
              <a:t>ApplyDiscount</a:t>
            </a:r>
            <a:r>
              <a:rPr lang="en-GB" sz="2000" dirty="0"/>
              <a:t>(decimal price);</a:t>
            </a:r>
          </a:p>
          <a:p>
            <a:r>
              <a:rPr lang="en-GB" sz="2000" dirty="0"/>
              <a:t>}</a:t>
            </a:r>
          </a:p>
        </p:txBody>
      </p:sp>
    </p:spTree>
    <p:extLst>
      <p:ext uri="{BB962C8B-B14F-4D97-AF65-F5344CB8AC3E}">
        <p14:creationId xmlns:p14="http://schemas.microsoft.com/office/powerpoint/2010/main" val="421436573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B1774D2-9D24-4DC9-882D-4BFBEA15BFAE}"/>
              </a:ext>
            </a:extLst>
          </p:cNvPr>
          <p:cNvSpPr>
            <a:spLocks noGrp="1"/>
          </p:cNvSpPr>
          <p:nvPr>
            <p:ph type="title"/>
          </p:nvPr>
        </p:nvSpPr>
        <p:spPr/>
        <p:txBody>
          <a:bodyPr/>
          <a:lstStyle/>
          <a:p>
            <a:r>
              <a:rPr lang="fr-BE" dirty="0"/>
              <a:t>Pour chaque type de client, une logique / classe</a:t>
            </a:r>
            <a:endParaRPr lang="en-GB" dirty="0"/>
          </a:p>
        </p:txBody>
      </p:sp>
      <p:sp>
        <p:nvSpPr>
          <p:cNvPr id="6" name="Text Placeholder 5">
            <a:extLst>
              <a:ext uri="{FF2B5EF4-FFF2-40B4-BE49-F238E27FC236}">
                <a16:creationId xmlns:a16="http://schemas.microsoft.com/office/drawing/2014/main" id="{F59A7B1F-BA35-46FF-BD67-E25CDEE8C644}"/>
              </a:ext>
            </a:extLst>
          </p:cNvPr>
          <p:cNvSpPr>
            <a:spLocks noGrp="1"/>
          </p:cNvSpPr>
          <p:nvPr>
            <p:ph type="body" sz="quarter" idx="10"/>
          </p:nvPr>
        </p:nvSpPr>
        <p:spPr>
          <a:xfrm>
            <a:off x="274638" y="1221157"/>
            <a:ext cx="11887199" cy="5552289"/>
          </a:xfrm>
        </p:spPr>
        <p:txBody>
          <a:bodyPr/>
          <a:lstStyle/>
          <a:p>
            <a:r>
              <a:rPr lang="en-GB" sz="1600" dirty="0"/>
              <a:t>public class </a:t>
            </a:r>
            <a:r>
              <a:rPr lang="en-GB" sz="1600" dirty="0" err="1"/>
              <a:t>NotRegisteredDiscountCalculator</a:t>
            </a:r>
            <a:r>
              <a:rPr lang="en-GB" sz="1600" dirty="0"/>
              <a:t> : </a:t>
            </a:r>
            <a:r>
              <a:rPr lang="en-GB" sz="1600" dirty="0" err="1"/>
              <a:t>IAccountDiscountCalculator</a:t>
            </a:r>
            <a:r>
              <a:rPr lang="en-GB" sz="1600" dirty="0"/>
              <a:t> {</a:t>
            </a:r>
          </a:p>
          <a:p>
            <a:r>
              <a:rPr lang="en-GB" sz="1600" dirty="0"/>
              <a:t>  public decimal </a:t>
            </a:r>
            <a:r>
              <a:rPr lang="en-GB" sz="1600" dirty="0" err="1"/>
              <a:t>ApplyDiscount</a:t>
            </a:r>
            <a:r>
              <a:rPr lang="en-GB" sz="1600" dirty="0"/>
              <a:t>(decimal price) {</a:t>
            </a:r>
          </a:p>
          <a:p>
            <a:r>
              <a:rPr lang="en-GB" sz="1600" dirty="0"/>
              <a:t>    return price;</a:t>
            </a:r>
          </a:p>
          <a:p>
            <a:r>
              <a:rPr lang="en-GB" sz="1600" dirty="0"/>
              <a:t>  }</a:t>
            </a:r>
          </a:p>
          <a:p>
            <a:r>
              <a:rPr lang="en-GB" sz="1600" dirty="0"/>
              <a:t>} </a:t>
            </a:r>
          </a:p>
          <a:p>
            <a:r>
              <a:rPr lang="en-GB" sz="1600" dirty="0"/>
              <a:t>public class </a:t>
            </a:r>
            <a:r>
              <a:rPr lang="en-GB" sz="1600" dirty="0" err="1"/>
              <a:t>SimpleCustomerDiscountCalculator</a:t>
            </a:r>
            <a:r>
              <a:rPr lang="en-GB" sz="1600" dirty="0"/>
              <a:t> : </a:t>
            </a:r>
            <a:r>
              <a:rPr lang="en-GB" sz="1600" dirty="0" err="1"/>
              <a:t>IAccountDiscountCalculator</a:t>
            </a:r>
            <a:r>
              <a:rPr lang="en-GB" sz="1600" dirty="0"/>
              <a:t> {</a:t>
            </a:r>
          </a:p>
          <a:p>
            <a:r>
              <a:rPr lang="en-GB" sz="1600" dirty="0"/>
              <a:t>  public decimal </a:t>
            </a:r>
            <a:r>
              <a:rPr lang="en-GB" sz="1600" dirty="0" err="1"/>
              <a:t>ApplyDiscount</a:t>
            </a:r>
            <a:r>
              <a:rPr lang="en-GB" sz="1600" dirty="0"/>
              <a:t>(decimal price) {</a:t>
            </a:r>
          </a:p>
          <a:p>
            <a:r>
              <a:rPr lang="en-GB" sz="1600" dirty="0"/>
              <a:t>    return price - (</a:t>
            </a:r>
            <a:r>
              <a:rPr lang="en-GB" sz="1600" dirty="0" err="1"/>
              <a:t>Constants.DISCOUNT_FOR_SIMPLE_CUSTOMERS</a:t>
            </a:r>
            <a:r>
              <a:rPr lang="en-GB" sz="1600" dirty="0"/>
              <a:t> * price);</a:t>
            </a:r>
          </a:p>
          <a:p>
            <a:r>
              <a:rPr lang="en-GB" sz="1600" dirty="0"/>
              <a:t>  }</a:t>
            </a:r>
          </a:p>
          <a:p>
            <a:r>
              <a:rPr lang="en-GB" sz="1600" dirty="0"/>
              <a:t>}</a:t>
            </a:r>
          </a:p>
          <a:p>
            <a:r>
              <a:rPr lang="en-GB" sz="1600" dirty="0"/>
              <a:t>public class </a:t>
            </a:r>
            <a:r>
              <a:rPr lang="en-GB" sz="1600" dirty="0" err="1"/>
              <a:t>ValuableCustomerDiscountCalculator</a:t>
            </a:r>
            <a:r>
              <a:rPr lang="en-GB" sz="1600" dirty="0"/>
              <a:t> : </a:t>
            </a:r>
            <a:r>
              <a:rPr lang="en-GB" sz="1600" dirty="0" err="1"/>
              <a:t>IAccountDiscountCalculator</a:t>
            </a:r>
            <a:r>
              <a:rPr lang="en-GB" sz="1600" dirty="0"/>
              <a:t> {</a:t>
            </a:r>
          </a:p>
          <a:p>
            <a:r>
              <a:rPr lang="en-GB" sz="1600" dirty="0"/>
              <a:t>  public decimal </a:t>
            </a:r>
            <a:r>
              <a:rPr lang="en-GB" sz="1600" dirty="0" err="1"/>
              <a:t>ApplyDiscount</a:t>
            </a:r>
            <a:r>
              <a:rPr lang="en-GB" sz="1600" dirty="0"/>
              <a:t>(decimal price) {</a:t>
            </a:r>
          </a:p>
          <a:p>
            <a:r>
              <a:rPr lang="en-GB" sz="1600" dirty="0"/>
              <a:t>    return price - (</a:t>
            </a:r>
            <a:r>
              <a:rPr lang="en-GB" sz="1600" dirty="0" err="1"/>
              <a:t>Constants.DISCOUNT_FOR_VALUABLE_CUSTOMERS</a:t>
            </a:r>
            <a:r>
              <a:rPr lang="en-GB" sz="1600" dirty="0"/>
              <a:t> * price);</a:t>
            </a:r>
          </a:p>
          <a:p>
            <a:r>
              <a:rPr lang="en-GB" sz="1600" dirty="0"/>
              <a:t>  }</a:t>
            </a:r>
          </a:p>
          <a:p>
            <a:r>
              <a:rPr lang="en-GB" sz="1600" dirty="0"/>
              <a:t>} </a:t>
            </a:r>
          </a:p>
          <a:p>
            <a:r>
              <a:rPr lang="en-GB" sz="1600" dirty="0"/>
              <a:t>public class </a:t>
            </a:r>
            <a:r>
              <a:rPr lang="en-GB" sz="1600" dirty="0" err="1"/>
              <a:t>MostValuableCustomerDiscountCalculator</a:t>
            </a:r>
            <a:r>
              <a:rPr lang="en-GB" sz="1600" dirty="0"/>
              <a:t> : </a:t>
            </a:r>
            <a:r>
              <a:rPr lang="en-GB" sz="1600" dirty="0" err="1"/>
              <a:t>IAccountDiscountCalculator</a:t>
            </a:r>
            <a:r>
              <a:rPr lang="en-GB" sz="1600" dirty="0"/>
              <a:t> {</a:t>
            </a:r>
          </a:p>
          <a:p>
            <a:r>
              <a:rPr lang="en-GB" sz="1600" dirty="0"/>
              <a:t>  public decimal </a:t>
            </a:r>
            <a:r>
              <a:rPr lang="en-GB" sz="1600" dirty="0" err="1"/>
              <a:t>ApplyDiscount</a:t>
            </a:r>
            <a:r>
              <a:rPr lang="en-GB" sz="1600" dirty="0"/>
              <a:t>(decimal price) {</a:t>
            </a:r>
          </a:p>
          <a:p>
            <a:r>
              <a:rPr lang="en-GB" sz="1600" dirty="0"/>
              <a:t>    return price - (</a:t>
            </a:r>
            <a:r>
              <a:rPr lang="en-GB" sz="1600" dirty="0" err="1"/>
              <a:t>Constants.DISCOUNT_FOR_MOST_VALUABLE_CUSTOMERS</a:t>
            </a:r>
            <a:r>
              <a:rPr lang="en-GB" sz="1600" dirty="0"/>
              <a:t> * price);</a:t>
            </a:r>
          </a:p>
          <a:p>
            <a:r>
              <a:rPr lang="en-GB" sz="1600" dirty="0"/>
              <a:t>  }</a:t>
            </a:r>
          </a:p>
          <a:p>
            <a:r>
              <a:rPr lang="en-GB" sz="1600" dirty="0"/>
              <a:t>}</a:t>
            </a:r>
          </a:p>
        </p:txBody>
      </p:sp>
    </p:spTree>
    <p:extLst>
      <p:ext uri="{BB962C8B-B14F-4D97-AF65-F5344CB8AC3E}">
        <p14:creationId xmlns:p14="http://schemas.microsoft.com/office/powerpoint/2010/main" val="200506462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B5FE82-55C9-40CC-A5E0-0010BBCBDD1D}"/>
              </a:ext>
            </a:extLst>
          </p:cNvPr>
          <p:cNvSpPr>
            <a:spLocks noGrp="1"/>
          </p:cNvSpPr>
          <p:nvPr>
            <p:ph type="title"/>
          </p:nvPr>
        </p:nvSpPr>
        <p:spPr/>
        <p:txBody>
          <a:bodyPr/>
          <a:lstStyle/>
          <a:p>
            <a:r>
              <a:rPr lang="fr-BE" dirty="0"/>
              <a:t>Interface d’un </a:t>
            </a:r>
            <a:r>
              <a:rPr lang="fr-BE" dirty="0" err="1"/>
              <a:t>factory</a:t>
            </a:r>
            <a:r>
              <a:rPr lang="fr-BE" dirty="0"/>
              <a:t> </a:t>
            </a:r>
            <a:endParaRPr lang="en-GB" dirty="0"/>
          </a:p>
        </p:txBody>
      </p:sp>
      <p:sp>
        <p:nvSpPr>
          <p:cNvPr id="3" name="Text Placeholder 2">
            <a:extLst>
              <a:ext uri="{FF2B5EF4-FFF2-40B4-BE49-F238E27FC236}">
                <a16:creationId xmlns:a16="http://schemas.microsoft.com/office/drawing/2014/main" id="{C79106E3-C61F-4499-AA71-A141D5975F6D}"/>
              </a:ext>
            </a:extLst>
          </p:cNvPr>
          <p:cNvSpPr>
            <a:spLocks noGrp="1"/>
          </p:cNvSpPr>
          <p:nvPr>
            <p:ph type="body" sz="quarter" idx="10"/>
          </p:nvPr>
        </p:nvSpPr>
        <p:spPr>
          <a:xfrm>
            <a:off x="0" y="1221157"/>
            <a:ext cx="12436475" cy="1815882"/>
          </a:xfrm>
        </p:spPr>
        <p:txBody>
          <a:bodyPr/>
          <a:lstStyle/>
          <a:p>
            <a:r>
              <a:rPr lang="en-GB" sz="2000" dirty="0"/>
              <a:t>public interface </a:t>
            </a:r>
            <a:r>
              <a:rPr lang="en-GB" sz="2000" dirty="0" err="1"/>
              <a:t>IAccountDiscountCalculatorFactory</a:t>
            </a:r>
            <a:endParaRPr lang="en-GB" sz="2000" dirty="0"/>
          </a:p>
          <a:p>
            <a:r>
              <a:rPr lang="en-GB" sz="2000" dirty="0"/>
              <a:t>{</a:t>
            </a:r>
          </a:p>
          <a:p>
            <a:r>
              <a:rPr lang="en-GB" sz="2000" dirty="0"/>
              <a:t> </a:t>
            </a:r>
            <a:r>
              <a:rPr lang="en-GB" sz="2000" dirty="0" err="1"/>
              <a:t>IAccountDiscountCalculator</a:t>
            </a:r>
            <a:r>
              <a:rPr lang="en-GB" sz="2000" dirty="0"/>
              <a:t> </a:t>
            </a:r>
            <a:r>
              <a:rPr lang="en-GB" sz="2000" dirty="0" err="1"/>
              <a:t>GetAccountDiscountCalculator</a:t>
            </a:r>
            <a:r>
              <a:rPr lang="en-GB" sz="2000" dirty="0"/>
              <a:t>(</a:t>
            </a:r>
            <a:r>
              <a:rPr lang="en-GB" sz="2000" dirty="0" err="1"/>
              <a:t>AccountStatus</a:t>
            </a:r>
            <a:r>
              <a:rPr lang="en-GB" sz="2000" dirty="0"/>
              <a:t> </a:t>
            </a:r>
            <a:r>
              <a:rPr lang="en-GB" sz="2000" dirty="0" err="1"/>
              <a:t>accountStatus</a:t>
            </a:r>
            <a:r>
              <a:rPr lang="en-GB" sz="2000" dirty="0"/>
              <a:t>);</a:t>
            </a:r>
          </a:p>
          <a:p>
            <a:r>
              <a:rPr lang="en-GB" sz="2000" dirty="0"/>
              <a:t>}</a:t>
            </a:r>
          </a:p>
          <a:p>
            <a:r>
              <a:rPr lang="en-GB" sz="2000" dirty="0"/>
              <a:t> </a:t>
            </a:r>
          </a:p>
        </p:txBody>
      </p:sp>
    </p:spTree>
    <p:extLst>
      <p:ext uri="{BB962C8B-B14F-4D97-AF65-F5344CB8AC3E}">
        <p14:creationId xmlns:p14="http://schemas.microsoft.com/office/powerpoint/2010/main" val="384114145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79106E3-C61F-4499-AA71-A141D5975F6D}"/>
              </a:ext>
            </a:extLst>
          </p:cNvPr>
          <p:cNvSpPr>
            <a:spLocks noGrp="1"/>
          </p:cNvSpPr>
          <p:nvPr>
            <p:ph type="body" sz="quarter" idx="10"/>
          </p:nvPr>
        </p:nvSpPr>
        <p:spPr>
          <a:xfrm>
            <a:off x="-20638" y="0"/>
            <a:ext cx="12436475" cy="7081939"/>
          </a:xfrm>
        </p:spPr>
        <p:txBody>
          <a:bodyPr/>
          <a:lstStyle/>
          <a:p>
            <a:r>
              <a:rPr lang="en-GB" sz="1800" dirty="0"/>
              <a:t>public class </a:t>
            </a:r>
            <a:r>
              <a:rPr lang="en-GB" sz="1800" dirty="0" err="1"/>
              <a:t>DefaultAccountDiscountCalculatorFactory</a:t>
            </a:r>
            <a:r>
              <a:rPr lang="en-GB" sz="1800" dirty="0"/>
              <a:t> : </a:t>
            </a:r>
            <a:r>
              <a:rPr lang="en-GB" sz="1800" dirty="0" err="1"/>
              <a:t>IAccountDiscountCalculatorFactory</a:t>
            </a:r>
            <a:r>
              <a:rPr lang="en-GB" sz="1800" dirty="0"/>
              <a:t> {</a:t>
            </a:r>
          </a:p>
          <a:p>
            <a:r>
              <a:rPr lang="en-GB" sz="1800" dirty="0"/>
              <a:t>  public </a:t>
            </a:r>
            <a:r>
              <a:rPr lang="en-GB" sz="1800" dirty="0" err="1"/>
              <a:t>IAccountDiscountCalculator</a:t>
            </a:r>
            <a:r>
              <a:rPr lang="en-GB" sz="1800" dirty="0"/>
              <a:t> </a:t>
            </a:r>
            <a:r>
              <a:rPr lang="en-GB" sz="1800" dirty="0" err="1"/>
              <a:t>GetAccountDiscountCalculator</a:t>
            </a:r>
            <a:r>
              <a:rPr lang="en-GB" sz="1800" dirty="0"/>
              <a:t>(</a:t>
            </a:r>
            <a:r>
              <a:rPr lang="en-GB" sz="1800" dirty="0" err="1"/>
              <a:t>AccountStatus</a:t>
            </a:r>
            <a:r>
              <a:rPr lang="en-GB" sz="1800" dirty="0"/>
              <a:t> </a:t>
            </a:r>
            <a:r>
              <a:rPr lang="en-GB" sz="1800" dirty="0" err="1"/>
              <a:t>accountStatus</a:t>
            </a:r>
            <a:r>
              <a:rPr lang="en-GB" sz="1800" dirty="0"/>
              <a:t>){</a:t>
            </a:r>
          </a:p>
          <a:p>
            <a:r>
              <a:rPr lang="en-GB" sz="1800" dirty="0"/>
              <a:t>    </a:t>
            </a:r>
            <a:r>
              <a:rPr lang="en-GB" sz="1800" dirty="0" err="1"/>
              <a:t>IAccountDiscountCalculator</a:t>
            </a:r>
            <a:r>
              <a:rPr lang="en-GB" sz="1800" dirty="0"/>
              <a:t> calculator;</a:t>
            </a:r>
          </a:p>
          <a:p>
            <a:r>
              <a:rPr lang="en-GB" sz="1800" dirty="0"/>
              <a:t>    switch (</a:t>
            </a:r>
            <a:r>
              <a:rPr lang="en-GB" sz="1800" dirty="0" err="1"/>
              <a:t>accountStatus</a:t>
            </a:r>
            <a:r>
              <a:rPr lang="en-GB" sz="1800" dirty="0"/>
              <a:t>) {</a:t>
            </a:r>
          </a:p>
          <a:p>
            <a:r>
              <a:rPr lang="en-GB" sz="1800" dirty="0"/>
              <a:t>      case </a:t>
            </a:r>
            <a:r>
              <a:rPr lang="en-GB" sz="1800" dirty="0" err="1"/>
              <a:t>AccountStatus.NotRegistered</a:t>
            </a:r>
            <a:r>
              <a:rPr lang="en-GB" sz="1800" dirty="0"/>
              <a:t>:</a:t>
            </a:r>
          </a:p>
          <a:p>
            <a:r>
              <a:rPr lang="en-GB" sz="1800" dirty="0"/>
              <a:t>        calculator = new </a:t>
            </a:r>
            <a:r>
              <a:rPr lang="en-GB" sz="1800" dirty="0" err="1"/>
              <a:t>NotRegisteredDiscountCalculator</a:t>
            </a:r>
            <a:r>
              <a:rPr lang="en-GB" sz="1800" dirty="0"/>
              <a:t>();</a:t>
            </a:r>
          </a:p>
          <a:p>
            <a:r>
              <a:rPr lang="en-GB" sz="1800" dirty="0"/>
              <a:t>        break;</a:t>
            </a:r>
          </a:p>
          <a:p>
            <a:r>
              <a:rPr lang="en-GB" sz="1800" dirty="0"/>
              <a:t>      case </a:t>
            </a:r>
            <a:r>
              <a:rPr lang="en-GB" sz="1800" dirty="0" err="1"/>
              <a:t>AccountStatus.SimpleCustomer</a:t>
            </a:r>
            <a:r>
              <a:rPr lang="en-GB" sz="1800" dirty="0"/>
              <a:t>:</a:t>
            </a:r>
          </a:p>
          <a:p>
            <a:r>
              <a:rPr lang="en-GB" sz="1800" dirty="0"/>
              <a:t>        calculator = new </a:t>
            </a:r>
            <a:r>
              <a:rPr lang="en-GB" sz="1800" dirty="0" err="1"/>
              <a:t>SimpleCustomerDiscountCalculator</a:t>
            </a:r>
            <a:r>
              <a:rPr lang="en-GB" sz="1800" dirty="0"/>
              <a:t>();</a:t>
            </a:r>
          </a:p>
          <a:p>
            <a:r>
              <a:rPr lang="en-GB" sz="1800" dirty="0"/>
              <a:t>        break;</a:t>
            </a:r>
          </a:p>
          <a:p>
            <a:r>
              <a:rPr lang="en-GB" sz="1800" dirty="0"/>
              <a:t>      case </a:t>
            </a:r>
            <a:r>
              <a:rPr lang="en-GB" sz="1800" dirty="0" err="1"/>
              <a:t>AccountStatus.ValuableCustomer</a:t>
            </a:r>
            <a:r>
              <a:rPr lang="en-GB" sz="1800" dirty="0"/>
              <a:t>:</a:t>
            </a:r>
          </a:p>
          <a:p>
            <a:r>
              <a:rPr lang="en-GB" sz="1800" dirty="0"/>
              <a:t>        calculator = new </a:t>
            </a:r>
            <a:r>
              <a:rPr lang="en-GB" sz="1800" dirty="0" err="1"/>
              <a:t>ValuableCustomerDiscountCalculator</a:t>
            </a:r>
            <a:r>
              <a:rPr lang="en-GB" sz="1800" dirty="0"/>
              <a:t>();</a:t>
            </a:r>
          </a:p>
          <a:p>
            <a:r>
              <a:rPr lang="en-GB" sz="1800" dirty="0"/>
              <a:t>        break;</a:t>
            </a:r>
          </a:p>
          <a:p>
            <a:r>
              <a:rPr lang="en-GB" sz="1800" dirty="0"/>
              <a:t>      case </a:t>
            </a:r>
            <a:r>
              <a:rPr lang="en-GB" sz="1800" dirty="0" err="1"/>
              <a:t>AccountStatus.MostValuableCustomer</a:t>
            </a:r>
            <a:r>
              <a:rPr lang="en-GB" sz="1800" dirty="0"/>
              <a:t>:</a:t>
            </a:r>
          </a:p>
          <a:p>
            <a:r>
              <a:rPr lang="en-GB" sz="1800" dirty="0"/>
              <a:t>        calculator = new </a:t>
            </a:r>
            <a:r>
              <a:rPr lang="en-GB" sz="1800" dirty="0" err="1"/>
              <a:t>MostValuableCustomerDiscountCalculator</a:t>
            </a:r>
            <a:r>
              <a:rPr lang="en-GB" sz="1800" dirty="0"/>
              <a:t>();</a:t>
            </a:r>
          </a:p>
          <a:p>
            <a:r>
              <a:rPr lang="en-GB" sz="1800" dirty="0"/>
              <a:t>        break;</a:t>
            </a:r>
          </a:p>
          <a:p>
            <a:r>
              <a:rPr lang="en-GB" sz="1800" dirty="0"/>
              <a:t>      default:</a:t>
            </a:r>
          </a:p>
          <a:p>
            <a:r>
              <a:rPr lang="en-GB" sz="1800" dirty="0"/>
              <a:t>        throw new </a:t>
            </a:r>
            <a:r>
              <a:rPr lang="en-GB" sz="1800" dirty="0" err="1"/>
              <a:t>NotImplementedException</a:t>
            </a:r>
            <a:r>
              <a:rPr lang="en-GB" sz="1800" dirty="0"/>
              <a:t>();</a:t>
            </a:r>
          </a:p>
          <a:p>
            <a:r>
              <a:rPr lang="en-GB" sz="1800" dirty="0"/>
              <a:t>    } </a:t>
            </a:r>
          </a:p>
          <a:p>
            <a:r>
              <a:rPr lang="en-GB" sz="1800" dirty="0"/>
              <a:t>    return calculator;</a:t>
            </a:r>
          </a:p>
          <a:p>
            <a:r>
              <a:rPr lang="en-GB" sz="1800" dirty="0"/>
              <a:t>  }</a:t>
            </a:r>
          </a:p>
          <a:p>
            <a:r>
              <a:rPr lang="en-GB" sz="1800" dirty="0"/>
              <a:t>} </a:t>
            </a:r>
          </a:p>
        </p:txBody>
      </p:sp>
    </p:spTree>
    <p:extLst>
      <p:ext uri="{BB962C8B-B14F-4D97-AF65-F5344CB8AC3E}">
        <p14:creationId xmlns:p14="http://schemas.microsoft.com/office/powerpoint/2010/main" val="33609793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B5BA3B2-DB4B-4D2D-88A2-B7E2CF84AF6B}"/>
              </a:ext>
            </a:extLst>
          </p:cNvPr>
          <p:cNvSpPr>
            <a:spLocks noGrp="1"/>
          </p:cNvSpPr>
          <p:nvPr>
            <p:ph type="title"/>
          </p:nvPr>
        </p:nvSpPr>
        <p:spPr>
          <a:xfrm>
            <a:off x="503236" y="2125662"/>
            <a:ext cx="11658601" cy="2179058"/>
          </a:xfrm>
        </p:spPr>
        <p:txBody>
          <a:bodyPr/>
          <a:lstStyle/>
          <a:p>
            <a:r>
              <a:rPr lang="fr-BE" dirty="0"/>
              <a:t>Retour en arrière, le code non clean : </a:t>
            </a:r>
            <a:endParaRPr lang="en-GB" dirty="0"/>
          </a:p>
        </p:txBody>
      </p:sp>
    </p:spTree>
    <p:extLst>
      <p:ext uri="{BB962C8B-B14F-4D97-AF65-F5344CB8AC3E}">
        <p14:creationId xmlns:p14="http://schemas.microsoft.com/office/powerpoint/2010/main" val="252121937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6729" y="-7938"/>
            <a:ext cx="11611708" cy="7007880"/>
          </a:xfrm>
          <a:prstGeom prst="rect">
            <a:avLst/>
          </a:prstGeom>
        </p:spPr>
        <p:txBody>
          <a:bodyPr wrap="square">
            <a:spAutoFit/>
          </a:bodyPr>
          <a:lstStyle/>
          <a:p>
            <a:pPr defTabSz="914400">
              <a:lnSpc>
                <a:spcPct val="125000"/>
              </a:lnSpc>
            </a:pPr>
            <a:r>
              <a:rPr lang="cs-CZ" altLang="en-US" sz="1900" dirty="0">
                <a:solidFill>
                  <a:srgbClr val="000000"/>
                </a:solidFill>
                <a:latin typeface="Consolas" panose="020B0609020204030204" pitchFamily="49" charset="0"/>
              </a:rPr>
              <a:t>public class Class1 {</a:t>
            </a:r>
            <a:endParaRPr lang="fr-BE" altLang="en-US" sz="1900" dirty="0">
              <a:solidFill>
                <a:srgbClr val="000000"/>
              </a:solidFill>
              <a:latin typeface="Consolas" panose="020B0609020204030204" pitchFamily="49" charset="0"/>
            </a:endParaRPr>
          </a:p>
          <a:p>
            <a:pPr defTabSz="914400">
              <a:lnSpc>
                <a:spcPct val="125000"/>
              </a:lnSpc>
            </a:pPr>
            <a:r>
              <a:rPr lang="cs-CZ" altLang="en-US" sz="1900" dirty="0">
                <a:solidFill>
                  <a:srgbClr val="000000"/>
                </a:solidFill>
                <a:latin typeface="Consolas" panose="020B0609020204030204" pitchFamily="49" charset="0"/>
              </a:rPr>
              <a:t>   public decimal Calculate(decimal amount, int type, int years)   {</a:t>
            </a:r>
            <a:endParaRPr lang="fr-BE" altLang="en-US" sz="1900" dirty="0">
              <a:solidFill>
                <a:srgbClr val="000000"/>
              </a:solidFill>
              <a:latin typeface="Consolas" panose="020B0609020204030204" pitchFamily="49" charset="0"/>
            </a:endParaRPr>
          </a:p>
          <a:p>
            <a:pPr defTabSz="914400">
              <a:lnSpc>
                <a:spcPct val="125000"/>
              </a:lnSpc>
            </a:pPr>
            <a:r>
              <a:rPr lang="fr-BE" altLang="en-US" sz="1900" dirty="0">
                <a:solidFill>
                  <a:srgbClr val="000000"/>
                </a:solidFill>
                <a:latin typeface="Consolas" panose="020B0609020204030204" pitchFamily="49" charset="0"/>
              </a:rPr>
              <a:t>	</a:t>
            </a:r>
            <a:r>
              <a:rPr lang="cs-CZ" altLang="en-US" sz="1900" dirty="0">
                <a:solidFill>
                  <a:srgbClr val="000000"/>
                </a:solidFill>
                <a:latin typeface="Consolas" panose="020B0609020204030204" pitchFamily="49" charset="0"/>
              </a:rPr>
              <a:t>decimal result = 0; </a:t>
            </a:r>
            <a:endParaRPr lang="fr-BE" altLang="en-US" sz="1900" dirty="0">
              <a:solidFill>
                <a:srgbClr val="000000"/>
              </a:solidFill>
              <a:latin typeface="Consolas" panose="020B0609020204030204" pitchFamily="49" charset="0"/>
            </a:endParaRPr>
          </a:p>
          <a:p>
            <a:pPr defTabSz="914400">
              <a:lnSpc>
                <a:spcPct val="125000"/>
              </a:lnSpc>
            </a:pPr>
            <a:r>
              <a:rPr lang="fr-BE" altLang="en-US" sz="1900" dirty="0">
                <a:solidFill>
                  <a:srgbClr val="000000"/>
                </a:solidFill>
                <a:latin typeface="Consolas" panose="020B0609020204030204" pitchFamily="49" charset="0"/>
              </a:rPr>
              <a:t>	</a:t>
            </a:r>
            <a:r>
              <a:rPr lang="cs-CZ" altLang="en-US" sz="1900" dirty="0">
                <a:solidFill>
                  <a:srgbClr val="0000FF"/>
                </a:solidFill>
                <a:latin typeface="Consolas" panose="020B0609020204030204" pitchFamily="49" charset="0"/>
              </a:rPr>
              <a:t>decimal</a:t>
            </a:r>
            <a:r>
              <a:rPr lang="cs-CZ" altLang="en-US" sz="1900" dirty="0">
                <a:solidFill>
                  <a:srgbClr val="000000"/>
                </a:solidFill>
                <a:latin typeface="Consolas" panose="020B0609020204030204" pitchFamily="49" charset="0"/>
              </a:rPr>
              <a:t> disc = (years </a:t>
            </a:r>
            <a:r>
              <a:rPr lang="cs-CZ" altLang="en-US" sz="1900" dirty="0">
                <a:solidFill>
                  <a:srgbClr val="0000FF"/>
                </a:solidFill>
                <a:latin typeface="Consolas" panose="020B0609020204030204" pitchFamily="49" charset="0"/>
              </a:rPr>
              <a:t>&gt;</a:t>
            </a:r>
            <a:r>
              <a:rPr lang="cs-CZ" altLang="en-US" sz="1900" dirty="0">
                <a:solidFill>
                  <a:srgbClr val="000000"/>
                </a:solidFill>
                <a:latin typeface="Consolas" panose="020B0609020204030204" pitchFamily="49" charset="0"/>
              </a:rPr>
              <a:t> </a:t>
            </a:r>
            <a:r>
              <a:rPr lang="cs-CZ" altLang="en-US" sz="1900" dirty="0">
                <a:solidFill>
                  <a:srgbClr val="000080"/>
                </a:solidFill>
                <a:latin typeface="Consolas" panose="020B0609020204030204" pitchFamily="49" charset="0"/>
              </a:rPr>
              <a:t>5</a:t>
            </a:r>
            <a:r>
              <a:rPr lang="cs-CZ" altLang="en-US" sz="1900" dirty="0">
                <a:solidFill>
                  <a:srgbClr val="000000"/>
                </a:solidFill>
                <a:latin typeface="Consolas" panose="020B0609020204030204" pitchFamily="49" charset="0"/>
              </a:rPr>
              <a:t>) ? (</a:t>
            </a:r>
            <a:r>
              <a:rPr lang="cs-CZ" altLang="en-US" sz="1900" dirty="0">
                <a:solidFill>
                  <a:srgbClr val="0000FF"/>
                </a:solidFill>
                <a:latin typeface="Consolas" panose="020B0609020204030204" pitchFamily="49" charset="0"/>
              </a:rPr>
              <a:t>decimal</a:t>
            </a:r>
            <a:r>
              <a:rPr lang="cs-CZ" altLang="en-US" sz="1900" dirty="0">
                <a:solidFill>
                  <a:srgbClr val="000000"/>
                </a:solidFill>
                <a:latin typeface="Consolas" panose="020B0609020204030204" pitchFamily="49" charset="0"/>
              </a:rPr>
              <a:t>)5/100 : (</a:t>
            </a:r>
            <a:r>
              <a:rPr lang="cs-CZ" altLang="en-US" sz="1900" dirty="0">
                <a:solidFill>
                  <a:srgbClr val="0000FF"/>
                </a:solidFill>
                <a:latin typeface="Consolas" panose="020B0609020204030204" pitchFamily="49" charset="0"/>
              </a:rPr>
              <a:t>decimal</a:t>
            </a:r>
            <a:r>
              <a:rPr lang="cs-CZ" altLang="en-US" sz="1900" dirty="0">
                <a:solidFill>
                  <a:srgbClr val="000000"/>
                </a:solidFill>
                <a:latin typeface="Consolas" panose="020B0609020204030204" pitchFamily="49" charset="0"/>
              </a:rPr>
              <a:t>)years/100;</a:t>
            </a:r>
            <a:endParaRPr lang="fr-BE" altLang="en-US" sz="1900" dirty="0">
              <a:solidFill>
                <a:srgbClr val="000000"/>
              </a:solidFill>
              <a:latin typeface="Consolas" panose="020B0609020204030204" pitchFamily="49" charset="0"/>
            </a:endParaRPr>
          </a:p>
          <a:p>
            <a:pPr defTabSz="914400">
              <a:lnSpc>
                <a:spcPct val="125000"/>
              </a:lnSpc>
            </a:pPr>
            <a:r>
              <a:rPr lang="fr-BE" altLang="en-US" sz="1900" dirty="0">
                <a:solidFill>
                  <a:srgbClr val="000000"/>
                </a:solidFill>
                <a:latin typeface="Consolas" panose="020B0609020204030204" pitchFamily="49" charset="0"/>
              </a:rPr>
              <a:t>	i</a:t>
            </a:r>
            <a:r>
              <a:rPr lang="cs-CZ" altLang="en-US" sz="1900" dirty="0">
                <a:solidFill>
                  <a:srgbClr val="000000"/>
                </a:solidFill>
                <a:latin typeface="Consolas" panose="020B0609020204030204" pitchFamily="49" charset="0"/>
              </a:rPr>
              <a:t>f (type == 1){       </a:t>
            </a:r>
            <a:endParaRPr lang="fr-BE" altLang="en-US" sz="1900" dirty="0">
              <a:solidFill>
                <a:srgbClr val="000000"/>
              </a:solidFill>
              <a:latin typeface="Consolas" panose="020B0609020204030204" pitchFamily="49" charset="0"/>
            </a:endParaRPr>
          </a:p>
          <a:p>
            <a:pPr defTabSz="914400">
              <a:lnSpc>
                <a:spcPct val="125000"/>
              </a:lnSpc>
            </a:pPr>
            <a:r>
              <a:rPr lang="fr-BE" altLang="en-US" sz="1900" dirty="0">
                <a:solidFill>
                  <a:srgbClr val="000000"/>
                </a:solidFill>
                <a:latin typeface="Consolas" panose="020B0609020204030204" pitchFamily="49" charset="0"/>
              </a:rPr>
              <a:t>		</a:t>
            </a:r>
            <a:r>
              <a:rPr lang="cs-CZ" altLang="en-US" sz="1900" dirty="0">
                <a:solidFill>
                  <a:srgbClr val="000000"/>
                </a:solidFill>
                <a:latin typeface="Consolas" panose="020B0609020204030204" pitchFamily="49" charset="0"/>
              </a:rPr>
              <a:t>result = amount;</a:t>
            </a:r>
            <a:endParaRPr lang="fr-BE" altLang="en-US" sz="1900" dirty="0">
              <a:solidFill>
                <a:srgbClr val="000000"/>
              </a:solidFill>
              <a:latin typeface="Consolas" panose="020B0609020204030204" pitchFamily="49" charset="0"/>
            </a:endParaRPr>
          </a:p>
          <a:p>
            <a:pPr defTabSz="914400">
              <a:lnSpc>
                <a:spcPct val="125000"/>
              </a:lnSpc>
            </a:pPr>
            <a:r>
              <a:rPr lang="fr-BE" altLang="en-US" sz="1900" dirty="0">
                <a:solidFill>
                  <a:srgbClr val="000000"/>
                </a:solidFill>
                <a:latin typeface="Consolas" panose="020B0609020204030204" pitchFamily="49" charset="0"/>
              </a:rPr>
              <a:t>	</a:t>
            </a:r>
            <a:r>
              <a:rPr lang="cs-CZ" altLang="en-US" sz="1900" dirty="0">
                <a:solidFill>
                  <a:srgbClr val="000000"/>
                </a:solidFill>
                <a:latin typeface="Consolas" panose="020B0609020204030204" pitchFamily="49" charset="0"/>
              </a:rPr>
              <a:t>}</a:t>
            </a:r>
            <a:endParaRPr lang="fr-BE" altLang="en-US" sz="1900" dirty="0">
              <a:solidFill>
                <a:srgbClr val="000000"/>
              </a:solidFill>
              <a:latin typeface="Consolas" panose="020B0609020204030204" pitchFamily="49" charset="0"/>
            </a:endParaRPr>
          </a:p>
          <a:p>
            <a:pPr defTabSz="914400">
              <a:lnSpc>
                <a:spcPct val="125000"/>
              </a:lnSpc>
            </a:pPr>
            <a:r>
              <a:rPr lang="fr-BE" altLang="en-US" sz="1900" dirty="0">
                <a:solidFill>
                  <a:srgbClr val="000000"/>
                </a:solidFill>
                <a:latin typeface="Consolas" panose="020B0609020204030204" pitchFamily="49" charset="0"/>
              </a:rPr>
              <a:t>	</a:t>
            </a:r>
            <a:r>
              <a:rPr lang="cs-CZ" altLang="en-US" sz="1900" dirty="0">
                <a:solidFill>
                  <a:srgbClr val="000000"/>
                </a:solidFill>
                <a:latin typeface="Consolas" panose="020B0609020204030204" pitchFamily="49" charset="0"/>
              </a:rPr>
              <a:t>else if (type == 2)</a:t>
            </a:r>
            <a:r>
              <a:rPr lang="fr-BE" altLang="en-US" sz="1900" dirty="0">
                <a:solidFill>
                  <a:srgbClr val="000000"/>
                </a:solidFill>
                <a:latin typeface="Consolas" panose="020B0609020204030204" pitchFamily="49" charset="0"/>
              </a:rPr>
              <a:t> </a:t>
            </a:r>
            <a:r>
              <a:rPr lang="cs-CZ" altLang="en-US" sz="1900" dirty="0">
                <a:solidFill>
                  <a:srgbClr val="000000"/>
                </a:solidFill>
                <a:latin typeface="Consolas" panose="020B0609020204030204" pitchFamily="49" charset="0"/>
              </a:rPr>
              <a:t>{</a:t>
            </a:r>
            <a:endParaRPr lang="fr-BE" altLang="en-US" sz="1900" dirty="0">
              <a:solidFill>
                <a:srgbClr val="000000"/>
              </a:solidFill>
              <a:latin typeface="Consolas" panose="020B0609020204030204" pitchFamily="49" charset="0"/>
            </a:endParaRPr>
          </a:p>
          <a:p>
            <a:pPr defTabSz="914400">
              <a:lnSpc>
                <a:spcPct val="125000"/>
              </a:lnSpc>
            </a:pPr>
            <a:r>
              <a:rPr lang="fr-BE" altLang="en-US" sz="1900" dirty="0">
                <a:solidFill>
                  <a:srgbClr val="000000"/>
                </a:solidFill>
                <a:latin typeface="Consolas" panose="020B0609020204030204" pitchFamily="49" charset="0"/>
              </a:rPr>
              <a:t>	</a:t>
            </a:r>
            <a:r>
              <a:rPr lang="cs-CZ" altLang="en-US" sz="1900" dirty="0">
                <a:solidFill>
                  <a:srgbClr val="000000"/>
                </a:solidFill>
                <a:latin typeface="Consolas" panose="020B0609020204030204" pitchFamily="49" charset="0"/>
              </a:rPr>
              <a:t>    result = (amount - (</a:t>
            </a:r>
            <a:r>
              <a:rPr lang="cs-CZ" altLang="en-US" sz="1900" dirty="0">
                <a:solidFill>
                  <a:srgbClr val="000080"/>
                </a:solidFill>
                <a:latin typeface="Consolas" panose="020B0609020204030204" pitchFamily="49" charset="0"/>
              </a:rPr>
              <a:t>0</a:t>
            </a:r>
            <a:r>
              <a:rPr lang="cs-CZ" altLang="en-US" sz="1900" dirty="0">
                <a:solidFill>
                  <a:srgbClr val="000000"/>
                </a:solidFill>
                <a:latin typeface="Consolas" panose="020B0609020204030204" pitchFamily="49" charset="0"/>
              </a:rPr>
              <a:t>.1m * amount)) - disc * (amount - (</a:t>
            </a:r>
            <a:r>
              <a:rPr lang="cs-CZ" altLang="en-US" sz="1900" dirty="0">
                <a:solidFill>
                  <a:srgbClr val="000080"/>
                </a:solidFill>
                <a:latin typeface="Consolas" panose="020B0609020204030204" pitchFamily="49" charset="0"/>
              </a:rPr>
              <a:t>0</a:t>
            </a:r>
            <a:r>
              <a:rPr lang="cs-CZ" altLang="en-US" sz="1900" dirty="0">
                <a:solidFill>
                  <a:srgbClr val="000000"/>
                </a:solidFill>
                <a:latin typeface="Consolas" panose="020B0609020204030204" pitchFamily="49" charset="0"/>
              </a:rPr>
              <a:t>.1m * amount));</a:t>
            </a:r>
            <a:endParaRPr lang="fr-BE" altLang="en-US" sz="1900" dirty="0">
              <a:solidFill>
                <a:srgbClr val="000000"/>
              </a:solidFill>
              <a:latin typeface="Consolas" panose="020B0609020204030204" pitchFamily="49" charset="0"/>
            </a:endParaRPr>
          </a:p>
          <a:p>
            <a:pPr defTabSz="914400">
              <a:lnSpc>
                <a:spcPct val="125000"/>
              </a:lnSpc>
            </a:pPr>
            <a:r>
              <a:rPr lang="fr-BE" altLang="en-US" sz="1900" dirty="0">
                <a:solidFill>
                  <a:srgbClr val="000000"/>
                </a:solidFill>
                <a:latin typeface="Consolas" panose="020B0609020204030204" pitchFamily="49" charset="0"/>
              </a:rPr>
              <a:t>	</a:t>
            </a:r>
            <a:r>
              <a:rPr lang="cs-CZ" altLang="en-US" sz="1900" dirty="0">
                <a:solidFill>
                  <a:srgbClr val="000000"/>
                </a:solidFill>
                <a:latin typeface="Consolas" panose="020B0609020204030204" pitchFamily="49" charset="0"/>
              </a:rPr>
              <a:t>}     </a:t>
            </a:r>
            <a:endParaRPr lang="fr-BE" altLang="en-US" sz="1900" dirty="0">
              <a:solidFill>
                <a:srgbClr val="000000"/>
              </a:solidFill>
              <a:latin typeface="Consolas" panose="020B0609020204030204" pitchFamily="49" charset="0"/>
            </a:endParaRPr>
          </a:p>
          <a:p>
            <a:pPr defTabSz="914400">
              <a:lnSpc>
                <a:spcPct val="125000"/>
              </a:lnSpc>
            </a:pPr>
            <a:r>
              <a:rPr lang="fr-BE" altLang="en-US" sz="1900" dirty="0">
                <a:solidFill>
                  <a:srgbClr val="000000"/>
                </a:solidFill>
                <a:latin typeface="Consolas" panose="020B0609020204030204" pitchFamily="49" charset="0"/>
              </a:rPr>
              <a:t>	</a:t>
            </a:r>
            <a:r>
              <a:rPr lang="cs-CZ" altLang="en-US" sz="1900" dirty="0">
                <a:solidFill>
                  <a:srgbClr val="000000"/>
                </a:solidFill>
                <a:latin typeface="Consolas" panose="020B0609020204030204" pitchFamily="49" charset="0"/>
              </a:rPr>
              <a:t>else if (type == 3)</a:t>
            </a:r>
            <a:r>
              <a:rPr lang="fr-BE" altLang="en-US" sz="1900" dirty="0">
                <a:solidFill>
                  <a:srgbClr val="000000"/>
                </a:solidFill>
                <a:latin typeface="Consolas" panose="020B0609020204030204" pitchFamily="49" charset="0"/>
              </a:rPr>
              <a:t> </a:t>
            </a:r>
            <a:r>
              <a:rPr lang="cs-CZ" altLang="en-US" sz="1900" dirty="0">
                <a:solidFill>
                  <a:srgbClr val="000000"/>
                </a:solidFill>
                <a:latin typeface="Consolas" panose="020B0609020204030204" pitchFamily="49" charset="0"/>
              </a:rPr>
              <a:t>{</a:t>
            </a:r>
            <a:endParaRPr lang="fr-BE" altLang="en-US" sz="1900" dirty="0">
              <a:solidFill>
                <a:srgbClr val="000000"/>
              </a:solidFill>
              <a:latin typeface="Consolas" panose="020B0609020204030204" pitchFamily="49" charset="0"/>
            </a:endParaRPr>
          </a:p>
          <a:p>
            <a:pPr defTabSz="914400">
              <a:lnSpc>
                <a:spcPct val="125000"/>
              </a:lnSpc>
            </a:pPr>
            <a:r>
              <a:rPr lang="fr-BE" altLang="en-US" sz="1900" dirty="0">
                <a:solidFill>
                  <a:srgbClr val="000000"/>
                </a:solidFill>
                <a:latin typeface="Consolas" panose="020B0609020204030204" pitchFamily="49" charset="0"/>
              </a:rPr>
              <a:t>		</a:t>
            </a:r>
            <a:r>
              <a:rPr lang="cs-CZ" altLang="en-US" sz="1900" dirty="0">
                <a:solidFill>
                  <a:srgbClr val="000000"/>
                </a:solidFill>
                <a:latin typeface="Consolas" panose="020B0609020204030204" pitchFamily="49" charset="0"/>
              </a:rPr>
              <a:t>result = (</a:t>
            </a:r>
            <a:r>
              <a:rPr lang="cs-CZ" altLang="en-US" sz="1900" dirty="0">
                <a:solidFill>
                  <a:srgbClr val="000080"/>
                </a:solidFill>
                <a:latin typeface="Consolas" panose="020B0609020204030204" pitchFamily="49" charset="0"/>
              </a:rPr>
              <a:t>0</a:t>
            </a:r>
            <a:r>
              <a:rPr lang="cs-CZ" altLang="en-US" sz="1900" dirty="0">
                <a:solidFill>
                  <a:srgbClr val="000000"/>
                </a:solidFill>
                <a:latin typeface="Consolas" panose="020B0609020204030204" pitchFamily="49" charset="0"/>
              </a:rPr>
              <a:t>.7m * amount) - disc</a:t>
            </a:r>
            <a:r>
              <a:rPr lang="fr-BE" altLang="en-US" sz="1900" dirty="0">
                <a:solidFill>
                  <a:srgbClr val="000000"/>
                </a:solidFill>
                <a:latin typeface="Consolas" panose="020B0609020204030204" pitchFamily="49" charset="0"/>
              </a:rPr>
              <a:t> </a:t>
            </a:r>
            <a:r>
              <a:rPr lang="cs-CZ" altLang="en-US" sz="1900" dirty="0">
                <a:solidFill>
                  <a:srgbClr val="000000"/>
                </a:solidFill>
                <a:latin typeface="Consolas" panose="020B0609020204030204" pitchFamily="49" charset="0"/>
              </a:rPr>
              <a:t>* (</a:t>
            </a:r>
            <a:r>
              <a:rPr lang="cs-CZ" altLang="en-US" sz="1900" dirty="0">
                <a:solidFill>
                  <a:srgbClr val="000080"/>
                </a:solidFill>
                <a:latin typeface="Consolas" panose="020B0609020204030204" pitchFamily="49" charset="0"/>
              </a:rPr>
              <a:t>0</a:t>
            </a:r>
            <a:r>
              <a:rPr lang="cs-CZ" altLang="en-US" sz="1900" dirty="0">
                <a:solidFill>
                  <a:srgbClr val="000000"/>
                </a:solidFill>
                <a:latin typeface="Consolas" panose="020B0609020204030204" pitchFamily="49" charset="0"/>
              </a:rPr>
              <a:t>.7m * amount);</a:t>
            </a:r>
            <a:endParaRPr lang="fr-BE" altLang="en-US" sz="1900" dirty="0">
              <a:solidFill>
                <a:srgbClr val="000000"/>
              </a:solidFill>
              <a:latin typeface="Consolas" panose="020B0609020204030204" pitchFamily="49" charset="0"/>
            </a:endParaRPr>
          </a:p>
          <a:p>
            <a:pPr defTabSz="914400">
              <a:lnSpc>
                <a:spcPct val="125000"/>
              </a:lnSpc>
            </a:pPr>
            <a:r>
              <a:rPr lang="fr-BE" altLang="en-US" sz="1900" dirty="0">
                <a:solidFill>
                  <a:srgbClr val="000000"/>
                </a:solidFill>
                <a:latin typeface="Consolas" panose="020B0609020204030204" pitchFamily="49" charset="0"/>
              </a:rPr>
              <a:t>	</a:t>
            </a:r>
            <a:r>
              <a:rPr lang="cs-CZ" altLang="en-US" sz="1900" dirty="0">
                <a:solidFill>
                  <a:srgbClr val="000000"/>
                </a:solidFill>
                <a:latin typeface="Consolas" panose="020B0609020204030204" pitchFamily="49" charset="0"/>
              </a:rPr>
              <a:t>}</a:t>
            </a:r>
            <a:endParaRPr lang="fr-BE" altLang="en-US" sz="1900" dirty="0">
              <a:solidFill>
                <a:srgbClr val="000000"/>
              </a:solidFill>
              <a:latin typeface="Consolas" panose="020B0609020204030204" pitchFamily="49" charset="0"/>
            </a:endParaRPr>
          </a:p>
          <a:p>
            <a:pPr defTabSz="914400">
              <a:lnSpc>
                <a:spcPct val="125000"/>
              </a:lnSpc>
            </a:pPr>
            <a:r>
              <a:rPr lang="fr-BE" altLang="en-US" sz="1900" dirty="0">
                <a:solidFill>
                  <a:srgbClr val="000000"/>
                </a:solidFill>
                <a:latin typeface="Consolas" panose="020B0609020204030204" pitchFamily="49" charset="0"/>
              </a:rPr>
              <a:t>	</a:t>
            </a:r>
            <a:r>
              <a:rPr lang="cs-CZ" altLang="en-US" sz="1900" dirty="0">
                <a:solidFill>
                  <a:srgbClr val="000000"/>
                </a:solidFill>
                <a:latin typeface="Consolas" panose="020B0609020204030204" pitchFamily="49" charset="0"/>
              </a:rPr>
              <a:t>else if (type == 4)</a:t>
            </a:r>
            <a:r>
              <a:rPr lang="fr-BE" altLang="en-US" sz="1900" dirty="0">
                <a:solidFill>
                  <a:srgbClr val="000000"/>
                </a:solidFill>
                <a:latin typeface="Consolas" panose="020B0609020204030204" pitchFamily="49" charset="0"/>
              </a:rPr>
              <a:t> </a:t>
            </a:r>
            <a:r>
              <a:rPr lang="cs-CZ" altLang="en-US" sz="1900" dirty="0">
                <a:solidFill>
                  <a:srgbClr val="000000"/>
                </a:solidFill>
                <a:latin typeface="Consolas" panose="020B0609020204030204" pitchFamily="49" charset="0"/>
              </a:rPr>
              <a:t>{</a:t>
            </a:r>
            <a:endParaRPr lang="fr-BE" altLang="en-US" sz="1900" dirty="0">
              <a:solidFill>
                <a:srgbClr val="000000"/>
              </a:solidFill>
              <a:latin typeface="Consolas" panose="020B0609020204030204" pitchFamily="49" charset="0"/>
            </a:endParaRPr>
          </a:p>
          <a:p>
            <a:pPr defTabSz="914400">
              <a:lnSpc>
                <a:spcPct val="125000"/>
              </a:lnSpc>
            </a:pPr>
            <a:r>
              <a:rPr lang="fr-BE" altLang="en-US" sz="1900" dirty="0">
                <a:solidFill>
                  <a:srgbClr val="000000"/>
                </a:solidFill>
                <a:latin typeface="Consolas" panose="020B0609020204030204" pitchFamily="49" charset="0"/>
              </a:rPr>
              <a:t>	</a:t>
            </a:r>
            <a:r>
              <a:rPr lang="cs-CZ" altLang="en-US" sz="1900" dirty="0">
                <a:solidFill>
                  <a:srgbClr val="000000"/>
                </a:solidFill>
                <a:latin typeface="Consolas" panose="020B0609020204030204" pitchFamily="49" charset="0"/>
              </a:rPr>
              <a:t>      result = (amount - (</a:t>
            </a:r>
            <a:r>
              <a:rPr lang="cs-CZ" altLang="en-US" sz="1900" dirty="0">
                <a:solidFill>
                  <a:srgbClr val="000080"/>
                </a:solidFill>
                <a:latin typeface="Consolas" panose="020B0609020204030204" pitchFamily="49" charset="0"/>
              </a:rPr>
              <a:t>0</a:t>
            </a:r>
            <a:r>
              <a:rPr lang="cs-CZ" altLang="en-US" sz="1900" dirty="0">
                <a:solidFill>
                  <a:srgbClr val="000000"/>
                </a:solidFill>
                <a:latin typeface="Consolas" panose="020B0609020204030204" pitchFamily="49" charset="0"/>
              </a:rPr>
              <a:t>.5m * amount)) - disc * (amount - (</a:t>
            </a:r>
            <a:r>
              <a:rPr lang="cs-CZ" altLang="en-US" sz="1900" dirty="0">
                <a:solidFill>
                  <a:srgbClr val="000080"/>
                </a:solidFill>
                <a:latin typeface="Consolas" panose="020B0609020204030204" pitchFamily="49" charset="0"/>
              </a:rPr>
              <a:t>0</a:t>
            </a:r>
            <a:r>
              <a:rPr lang="cs-CZ" altLang="en-US" sz="1900" dirty="0">
                <a:solidFill>
                  <a:srgbClr val="000000"/>
                </a:solidFill>
                <a:latin typeface="Consolas" panose="020B0609020204030204" pitchFamily="49" charset="0"/>
              </a:rPr>
              <a:t>.5m * amount));</a:t>
            </a:r>
            <a:endParaRPr lang="fr-BE" altLang="en-US" sz="1900" dirty="0">
              <a:solidFill>
                <a:srgbClr val="000000"/>
              </a:solidFill>
              <a:latin typeface="Consolas" panose="020B0609020204030204" pitchFamily="49" charset="0"/>
            </a:endParaRPr>
          </a:p>
          <a:p>
            <a:pPr defTabSz="914400">
              <a:lnSpc>
                <a:spcPct val="125000"/>
              </a:lnSpc>
            </a:pPr>
            <a:r>
              <a:rPr lang="fr-BE" altLang="en-US" sz="1900" dirty="0">
                <a:solidFill>
                  <a:srgbClr val="000000"/>
                </a:solidFill>
                <a:latin typeface="Consolas" panose="020B0609020204030204" pitchFamily="49" charset="0"/>
              </a:rPr>
              <a:t>	</a:t>
            </a:r>
            <a:r>
              <a:rPr lang="cs-CZ" altLang="en-US" sz="1900" dirty="0">
                <a:solidFill>
                  <a:srgbClr val="000000"/>
                </a:solidFill>
                <a:latin typeface="Consolas" panose="020B0609020204030204" pitchFamily="49" charset="0"/>
              </a:rPr>
              <a:t>}</a:t>
            </a:r>
            <a:endParaRPr lang="fr-BE" altLang="en-US" sz="1900" dirty="0">
              <a:solidFill>
                <a:srgbClr val="000000"/>
              </a:solidFill>
              <a:latin typeface="Consolas" panose="020B0609020204030204" pitchFamily="49" charset="0"/>
            </a:endParaRPr>
          </a:p>
          <a:p>
            <a:pPr defTabSz="914400">
              <a:lnSpc>
                <a:spcPct val="125000"/>
              </a:lnSpc>
            </a:pPr>
            <a:r>
              <a:rPr lang="fr-BE" altLang="en-US" sz="1900" dirty="0">
                <a:solidFill>
                  <a:srgbClr val="000000"/>
                </a:solidFill>
                <a:latin typeface="Consolas" panose="020B0609020204030204" pitchFamily="49" charset="0"/>
              </a:rPr>
              <a:t>	</a:t>
            </a:r>
            <a:r>
              <a:rPr lang="cs-CZ" altLang="en-US" sz="1900" dirty="0">
                <a:solidFill>
                  <a:srgbClr val="000000"/>
                </a:solidFill>
                <a:latin typeface="Consolas" panose="020B0609020204030204" pitchFamily="49" charset="0"/>
              </a:rPr>
              <a:t>return result;   </a:t>
            </a:r>
            <a:endParaRPr lang="fr-BE" altLang="en-US" sz="1900" dirty="0">
              <a:solidFill>
                <a:srgbClr val="000000"/>
              </a:solidFill>
              <a:latin typeface="Consolas" panose="020B0609020204030204" pitchFamily="49" charset="0"/>
            </a:endParaRPr>
          </a:p>
          <a:p>
            <a:pPr defTabSz="914400">
              <a:lnSpc>
                <a:spcPct val="125000"/>
              </a:lnSpc>
            </a:pPr>
            <a:r>
              <a:rPr lang="fr-BE" altLang="en-US" sz="1900" dirty="0">
                <a:solidFill>
                  <a:srgbClr val="000000"/>
                </a:solidFill>
                <a:latin typeface="Consolas" panose="020B0609020204030204" pitchFamily="49" charset="0"/>
              </a:rPr>
              <a:t>   </a:t>
            </a:r>
            <a:r>
              <a:rPr lang="cs-CZ" altLang="en-US" sz="1900" dirty="0">
                <a:solidFill>
                  <a:srgbClr val="000000"/>
                </a:solidFill>
                <a:latin typeface="Consolas" panose="020B0609020204030204" pitchFamily="49" charset="0"/>
              </a:rPr>
              <a:t>}</a:t>
            </a:r>
            <a:endParaRPr lang="fr-BE" altLang="en-US" sz="1900" dirty="0">
              <a:solidFill>
                <a:srgbClr val="000000"/>
              </a:solidFill>
              <a:latin typeface="Consolas" panose="020B0609020204030204" pitchFamily="49" charset="0"/>
            </a:endParaRPr>
          </a:p>
          <a:p>
            <a:pPr defTabSz="914400">
              <a:lnSpc>
                <a:spcPct val="125000"/>
              </a:lnSpc>
            </a:pPr>
            <a:r>
              <a:rPr lang="cs-CZ" altLang="en-US" sz="1900" dirty="0">
                <a:solidFill>
                  <a:srgbClr val="000000"/>
                </a:solidFill>
                <a:latin typeface="Consolas" panose="020B0609020204030204" pitchFamily="49" charset="0"/>
              </a:rPr>
              <a:t>}</a:t>
            </a:r>
            <a:endParaRPr lang="en-US" sz="1900" kern="0" spc="20" dirty="0">
              <a:latin typeface="Consolas" panose="020B0609020204030204" pitchFamily="49" charset="0"/>
            </a:endParaRPr>
          </a:p>
        </p:txBody>
      </p:sp>
      <p:sp>
        <p:nvSpPr>
          <p:cNvPr id="2" name="Title 1"/>
          <p:cNvSpPr>
            <a:spLocks noGrp="1"/>
          </p:cNvSpPr>
          <p:nvPr>
            <p:ph type="title"/>
          </p:nvPr>
        </p:nvSpPr>
        <p:spPr>
          <a:xfrm>
            <a:off x="6370637" y="1744662"/>
            <a:ext cx="4117166" cy="917575"/>
          </a:xfrm>
        </p:spPr>
        <p:txBody>
          <a:bodyPr/>
          <a:lstStyle/>
          <a:p>
            <a:pPr algn="ctr"/>
            <a:r>
              <a:rPr lang="en-US" b="1" dirty="0">
                <a:solidFill>
                  <a:srgbClr val="FF0000"/>
                </a:solidFill>
              </a:rPr>
              <a:t>LE CODE </a:t>
            </a:r>
          </a:p>
        </p:txBody>
      </p:sp>
    </p:spTree>
    <p:extLst>
      <p:ext uri="{BB962C8B-B14F-4D97-AF65-F5344CB8AC3E}">
        <p14:creationId xmlns:p14="http://schemas.microsoft.com/office/powerpoint/2010/main" val="51204427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6729" y="-7938"/>
            <a:ext cx="11611708" cy="7007880"/>
          </a:xfrm>
          <a:prstGeom prst="rect">
            <a:avLst/>
          </a:prstGeom>
        </p:spPr>
        <p:txBody>
          <a:bodyPr wrap="square">
            <a:spAutoFit/>
          </a:bodyPr>
          <a:lstStyle/>
          <a:p>
            <a:pPr defTabSz="914400">
              <a:lnSpc>
                <a:spcPct val="125000"/>
              </a:lnSpc>
            </a:pPr>
            <a:r>
              <a:rPr lang="cs-CZ" altLang="en-US" sz="1900" dirty="0">
                <a:solidFill>
                  <a:srgbClr val="000000"/>
                </a:solidFill>
                <a:latin typeface="Consolas" panose="020B0609020204030204" pitchFamily="49" charset="0"/>
              </a:rPr>
              <a:t>public class Class1 {</a:t>
            </a:r>
            <a:endParaRPr lang="fr-BE" altLang="en-US" sz="1900" dirty="0">
              <a:solidFill>
                <a:srgbClr val="000000"/>
              </a:solidFill>
              <a:latin typeface="Consolas" panose="020B0609020204030204" pitchFamily="49" charset="0"/>
            </a:endParaRPr>
          </a:p>
          <a:p>
            <a:pPr defTabSz="914400">
              <a:lnSpc>
                <a:spcPct val="125000"/>
              </a:lnSpc>
            </a:pPr>
            <a:r>
              <a:rPr lang="cs-CZ" altLang="en-US" sz="1900" dirty="0">
                <a:solidFill>
                  <a:srgbClr val="000000"/>
                </a:solidFill>
                <a:latin typeface="Consolas" panose="020B0609020204030204" pitchFamily="49" charset="0"/>
              </a:rPr>
              <a:t>   public decimal Calculate(decimal amount, int type, int years)   {</a:t>
            </a:r>
            <a:endParaRPr lang="fr-BE" altLang="en-US" sz="1900" dirty="0">
              <a:solidFill>
                <a:srgbClr val="000000"/>
              </a:solidFill>
              <a:latin typeface="Consolas" panose="020B0609020204030204" pitchFamily="49" charset="0"/>
            </a:endParaRPr>
          </a:p>
          <a:p>
            <a:pPr defTabSz="914400">
              <a:lnSpc>
                <a:spcPct val="125000"/>
              </a:lnSpc>
            </a:pPr>
            <a:r>
              <a:rPr lang="fr-BE" altLang="en-US" sz="1900" dirty="0">
                <a:solidFill>
                  <a:srgbClr val="000000"/>
                </a:solidFill>
                <a:latin typeface="Consolas" panose="020B0609020204030204" pitchFamily="49" charset="0"/>
              </a:rPr>
              <a:t>	</a:t>
            </a:r>
            <a:r>
              <a:rPr lang="cs-CZ" altLang="en-US" sz="1900" dirty="0">
                <a:solidFill>
                  <a:srgbClr val="000000"/>
                </a:solidFill>
                <a:latin typeface="Consolas" panose="020B0609020204030204" pitchFamily="49" charset="0"/>
              </a:rPr>
              <a:t>decimal result = 0; </a:t>
            </a:r>
            <a:endParaRPr lang="fr-BE" altLang="en-US" sz="1900" dirty="0">
              <a:solidFill>
                <a:srgbClr val="000000"/>
              </a:solidFill>
              <a:latin typeface="Consolas" panose="020B0609020204030204" pitchFamily="49" charset="0"/>
            </a:endParaRPr>
          </a:p>
          <a:p>
            <a:pPr defTabSz="914400">
              <a:lnSpc>
                <a:spcPct val="125000"/>
              </a:lnSpc>
            </a:pPr>
            <a:r>
              <a:rPr lang="fr-BE" altLang="en-US" sz="1900" dirty="0">
                <a:solidFill>
                  <a:srgbClr val="000000"/>
                </a:solidFill>
                <a:latin typeface="Consolas" panose="020B0609020204030204" pitchFamily="49" charset="0"/>
              </a:rPr>
              <a:t>	</a:t>
            </a:r>
            <a:r>
              <a:rPr lang="cs-CZ" altLang="en-US" sz="1900" dirty="0">
                <a:solidFill>
                  <a:srgbClr val="0000FF"/>
                </a:solidFill>
                <a:latin typeface="Consolas" panose="020B0609020204030204" pitchFamily="49" charset="0"/>
              </a:rPr>
              <a:t>decimal</a:t>
            </a:r>
            <a:r>
              <a:rPr lang="cs-CZ" altLang="en-US" sz="1900" dirty="0">
                <a:solidFill>
                  <a:srgbClr val="000000"/>
                </a:solidFill>
                <a:latin typeface="Consolas" panose="020B0609020204030204" pitchFamily="49" charset="0"/>
              </a:rPr>
              <a:t> disc = (years </a:t>
            </a:r>
            <a:r>
              <a:rPr lang="cs-CZ" altLang="en-US" sz="1900" dirty="0">
                <a:solidFill>
                  <a:srgbClr val="0000FF"/>
                </a:solidFill>
                <a:latin typeface="Consolas" panose="020B0609020204030204" pitchFamily="49" charset="0"/>
              </a:rPr>
              <a:t>&gt;</a:t>
            </a:r>
            <a:r>
              <a:rPr lang="cs-CZ" altLang="en-US" sz="1900" dirty="0">
                <a:solidFill>
                  <a:srgbClr val="000000"/>
                </a:solidFill>
                <a:latin typeface="Consolas" panose="020B0609020204030204" pitchFamily="49" charset="0"/>
              </a:rPr>
              <a:t> </a:t>
            </a:r>
            <a:r>
              <a:rPr lang="cs-CZ" altLang="en-US" sz="1900" dirty="0">
                <a:solidFill>
                  <a:srgbClr val="000080"/>
                </a:solidFill>
                <a:latin typeface="Consolas" panose="020B0609020204030204" pitchFamily="49" charset="0"/>
              </a:rPr>
              <a:t>5</a:t>
            </a:r>
            <a:r>
              <a:rPr lang="cs-CZ" altLang="en-US" sz="1900" dirty="0">
                <a:solidFill>
                  <a:srgbClr val="000000"/>
                </a:solidFill>
                <a:latin typeface="Consolas" panose="020B0609020204030204" pitchFamily="49" charset="0"/>
              </a:rPr>
              <a:t>) ? (</a:t>
            </a:r>
            <a:r>
              <a:rPr lang="cs-CZ" altLang="en-US" sz="1900" dirty="0">
                <a:solidFill>
                  <a:srgbClr val="0000FF"/>
                </a:solidFill>
                <a:latin typeface="Consolas" panose="020B0609020204030204" pitchFamily="49" charset="0"/>
              </a:rPr>
              <a:t>decimal</a:t>
            </a:r>
            <a:r>
              <a:rPr lang="cs-CZ" altLang="en-US" sz="1900" dirty="0">
                <a:solidFill>
                  <a:srgbClr val="000000"/>
                </a:solidFill>
                <a:latin typeface="Consolas" panose="020B0609020204030204" pitchFamily="49" charset="0"/>
              </a:rPr>
              <a:t>)5/100 : (</a:t>
            </a:r>
            <a:r>
              <a:rPr lang="cs-CZ" altLang="en-US" sz="1900" dirty="0">
                <a:solidFill>
                  <a:srgbClr val="0000FF"/>
                </a:solidFill>
                <a:latin typeface="Consolas" panose="020B0609020204030204" pitchFamily="49" charset="0"/>
              </a:rPr>
              <a:t>decimal</a:t>
            </a:r>
            <a:r>
              <a:rPr lang="cs-CZ" altLang="en-US" sz="1900" dirty="0">
                <a:solidFill>
                  <a:srgbClr val="000000"/>
                </a:solidFill>
                <a:latin typeface="Consolas" panose="020B0609020204030204" pitchFamily="49" charset="0"/>
              </a:rPr>
              <a:t>)years/100;</a:t>
            </a:r>
            <a:endParaRPr lang="fr-BE" altLang="en-US" sz="1900" dirty="0">
              <a:solidFill>
                <a:srgbClr val="000000"/>
              </a:solidFill>
              <a:latin typeface="Consolas" panose="020B0609020204030204" pitchFamily="49" charset="0"/>
            </a:endParaRPr>
          </a:p>
          <a:p>
            <a:pPr defTabSz="914400">
              <a:lnSpc>
                <a:spcPct val="125000"/>
              </a:lnSpc>
            </a:pPr>
            <a:r>
              <a:rPr lang="fr-BE" altLang="en-US" sz="1900" dirty="0">
                <a:solidFill>
                  <a:srgbClr val="000000"/>
                </a:solidFill>
                <a:latin typeface="Consolas" panose="020B0609020204030204" pitchFamily="49" charset="0"/>
              </a:rPr>
              <a:t>	i</a:t>
            </a:r>
            <a:r>
              <a:rPr lang="cs-CZ" altLang="en-US" sz="1900" dirty="0">
                <a:solidFill>
                  <a:srgbClr val="000000"/>
                </a:solidFill>
                <a:latin typeface="Consolas" panose="020B0609020204030204" pitchFamily="49" charset="0"/>
              </a:rPr>
              <a:t>f (type == 1){       </a:t>
            </a:r>
            <a:endParaRPr lang="fr-BE" altLang="en-US" sz="1900" dirty="0">
              <a:solidFill>
                <a:srgbClr val="000000"/>
              </a:solidFill>
              <a:latin typeface="Consolas" panose="020B0609020204030204" pitchFamily="49" charset="0"/>
            </a:endParaRPr>
          </a:p>
          <a:p>
            <a:pPr defTabSz="914400">
              <a:lnSpc>
                <a:spcPct val="125000"/>
              </a:lnSpc>
            </a:pPr>
            <a:r>
              <a:rPr lang="fr-BE" altLang="en-US" sz="1900" dirty="0">
                <a:solidFill>
                  <a:srgbClr val="000000"/>
                </a:solidFill>
                <a:latin typeface="Consolas" panose="020B0609020204030204" pitchFamily="49" charset="0"/>
              </a:rPr>
              <a:t>		</a:t>
            </a:r>
            <a:r>
              <a:rPr lang="cs-CZ" altLang="en-US" sz="1900" dirty="0">
                <a:solidFill>
                  <a:srgbClr val="000000"/>
                </a:solidFill>
                <a:latin typeface="Consolas" panose="020B0609020204030204" pitchFamily="49" charset="0"/>
              </a:rPr>
              <a:t>result = amount;</a:t>
            </a:r>
            <a:endParaRPr lang="fr-BE" altLang="en-US" sz="1900" dirty="0">
              <a:solidFill>
                <a:srgbClr val="000000"/>
              </a:solidFill>
              <a:latin typeface="Consolas" panose="020B0609020204030204" pitchFamily="49" charset="0"/>
            </a:endParaRPr>
          </a:p>
          <a:p>
            <a:pPr defTabSz="914400">
              <a:lnSpc>
                <a:spcPct val="125000"/>
              </a:lnSpc>
            </a:pPr>
            <a:r>
              <a:rPr lang="fr-BE" altLang="en-US" sz="1900" dirty="0">
                <a:solidFill>
                  <a:srgbClr val="000000"/>
                </a:solidFill>
                <a:latin typeface="Consolas" panose="020B0609020204030204" pitchFamily="49" charset="0"/>
              </a:rPr>
              <a:t>	</a:t>
            </a:r>
            <a:r>
              <a:rPr lang="cs-CZ" altLang="en-US" sz="1900" dirty="0">
                <a:solidFill>
                  <a:srgbClr val="000000"/>
                </a:solidFill>
                <a:latin typeface="Consolas" panose="020B0609020204030204" pitchFamily="49" charset="0"/>
              </a:rPr>
              <a:t>}</a:t>
            </a:r>
            <a:endParaRPr lang="fr-BE" altLang="en-US" sz="1900" dirty="0">
              <a:solidFill>
                <a:srgbClr val="000000"/>
              </a:solidFill>
              <a:latin typeface="Consolas" panose="020B0609020204030204" pitchFamily="49" charset="0"/>
            </a:endParaRPr>
          </a:p>
          <a:p>
            <a:pPr defTabSz="914400">
              <a:lnSpc>
                <a:spcPct val="125000"/>
              </a:lnSpc>
            </a:pPr>
            <a:r>
              <a:rPr lang="fr-BE" altLang="en-US" sz="1900" dirty="0">
                <a:solidFill>
                  <a:srgbClr val="000000"/>
                </a:solidFill>
                <a:latin typeface="Consolas" panose="020B0609020204030204" pitchFamily="49" charset="0"/>
              </a:rPr>
              <a:t>	</a:t>
            </a:r>
            <a:r>
              <a:rPr lang="cs-CZ" altLang="en-US" sz="1900" dirty="0">
                <a:solidFill>
                  <a:srgbClr val="000000"/>
                </a:solidFill>
                <a:latin typeface="Consolas" panose="020B0609020204030204" pitchFamily="49" charset="0"/>
              </a:rPr>
              <a:t>else if (type == 2)</a:t>
            </a:r>
            <a:r>
              <a:rPr lang="fr-BE" altLang="en-US" sz="1900" dirty="0">
                <a:solidFill>
                  <a:srgbClr val="000000"/>
                </a:solidFill>
                <a:latin typeface="Consolas" panose="020B0609020204030204" pitchFamily="49" charset="0"/>
              </a:rPr>
              <a:t> </a:t>
            </a:r>
            <a:r>
              <a:rPr lang="cs-CZ" altLang="en-US" sz="1900" dirty="0">
                <a:solidFill>
                  <a:srgbClr val="000000"/>
                </a:solidFill>
                <a:latin typeface="Consolas" panose="020B0609020204030204" pitchFamily="49" charset="0"/>
              </a:rPr>
              <a:t>{</a:t>
            </a:r>
            <a:endParaRPr lang="fr-BE" altLang="en-US" sz="1900" dirty="0">
              <a:solidFill>
                <a:srgbClr val="000000"/>
              </a:solidFill>
              <a:latin typeface="Consolas" panose="020B0609020204030204" pitchFamily="49" charset="0"/>
            </a:endParaRPr>
          </a:p>
          <a:p>
            <a:pPr defTabSz="914400">
              <a:lnSpc>
                <a:spcPct val="125000"/>
              </a:lnSpc>
            </a:pPr>
            <a:r>
              <a:rPr lang="fr-BE" altLang="en-US" sz="1900" dirty="0">
                <a:solidFill>
                  <a:srgbClr val="000000"/>
                </a:solidFill>
                <a:latin typeface="Consolas" panose="020B0609020204030204" pitchFamily="49" charset="0"/>
              </a:rPr>
              <a:t>	</a:t>
            </a:r>
            <a:r>
              <a:rPr lang="cs-CZ" altLang="en-US" sz="1900" dirty="0">
                <a:solidFill>
                  <a:srgbClr val="000000"/>
                </a:solidFill>
                <a:latin typeface="Consolas" panose="020B0609020204030204" pitchFamily="49" charset="0"/>
              </a:rPr>
              <a:t>    result = (amount - (</a:t>
            </a:r>
            <a:r>
              <a:rPr lang="cs-CZ" altLang="en-US" sz="1900" dirty="0">
                <a:solidFill>
                  <a:srgbClr val="000080"/>
                </a:solidFill>
                <a:latin typeface="Consolas" panose="020B0609020204030204" pitchFamily="49" charset="0"/>
              </a:rPr>
              <a:t>0</a:t>
            </a:r>
            <a:r>
              <a:rPr lang="cs-CZ" altLang="en-US" sz="1900" dirty="0">
                <a:solidFill>
                  <a:srgbClr val="000000"/>
                </a:solidFill>
                <a:latin typeface="Consolas" panose="020B0609020204030204" pitchFamily="49" charset="0"/>
              </a:rPr>
              <a:t>.1m * amount)) - disc * (amount - (</a:t>
            </a:r>
            <a:r>
              <a:rPr lang="cs-CZ" altLang="en-US" sz="1900" dirty="0">
                <a:solidFill>
                  <a:srgbClr val="000080"/>
                </a:solidFill>
                <a:latin typeface="Consolas" panose="020B0609020204030204" pitchFamily="49" charset="0"/>
              </a:rPr>
              <a:t>0</a:t>
            </a:r>
            <a:r>
              <a:rPr lang="cs-CZ" altLang="en-US" sz="1900" dirty="0">
                <a:solidFill>
                  <a:srgbClr val="000000"/>
                </a:solidFill>
                <a:latin typeface="Consolas" panose="020B0609020204030204" pitchFamily="49" charset="0"/>
              </a:rPr>
              <a:t>.1m * amount));</a:t>
            </a:r>
            <a:endParaRPr lang="fr-BE" altLang="en-US" sz="1900" dirty="0">
              <a:solidFill>
                <a:srgbClr val="000000"/>
              </a:solidFill>
              <a:latin typeface="Consolas" panose="020B0609020204030204" pitchFamily="49" charset="0"/>
            </a:endParaRPr>
          </a:p>
          <a:p>
            <a:pPr defTabSz="914400">
              <a:lnSpc>
                <a:spcPct val="125000"/>
              </a:lnSpc>
            </a:pPr>
            <a:r>
              <a:rPr lang="fr-BE" altLang="en-US" sz="1900" dirty="0">
                <a:solidFill>
                  <a:srgbClr val="000000"/>
                </a:solidFill>
                <a:latin typeface="Consolas" panose="020B0609020204030204" pitchFamily="49" charset="0"/>
              </a:rPr>
              <a:t>	</a:t>
            </a:r>
            <a:r>
              <a:rPr lang="cs-CZ" altLang="en-US" sz="1900" dirty="0">
                <a:solidFill>
                  <a:srgbClr val="000000"/>
                </a:solidFill>
                <a:latin typeface="Consolas" panose="020B0609020204030204" pitchFamily="49" charset="0"/>
              </a:rPr>
              <a:t>}     </a:t>
            </a:r>
            <a:endParaRPr lang="fr-BE" altLang="en-US" sz="1900" dirty="0">
              <a:solidFill>
                <a:srgbClr val="000000"/>
              </a:solidFill>
              <a:latin typeface="Consolas" panose="020B0609020204030204" pitchFamily="49" charset="0"/>
            </a:endParaRPr>
          </a:p>
          <a:p>
            <a:pPr defTabSz="914400">
              <a:lnSpc>
                <a:spcPct val="125000"/>
              </a:lnSpc>
            </a:pPr>
            <a:r>
              <a:rPr lang="fr-BE" altLang="en-US" sz="1900" dirty="0">
                <a:solidFill>
                  <a:srgbClr val="000000"/>
                </a:solidFill>
                <a:latin typeface="Consolas" panose="020B0609020204030204" pitchFamily="49" charset="0"/>
              </a:rPr>
              <a:t>	</a:t>
            </a:r>
            <a:r>
              <a:rPr lang="cs-CZ" altLang="en-US" sz="1900" dirty="0">
                <a:solidFill>
                  <a:srgbClr val="000000"/>
                </a:solidFill>
                <a:latin typeface="Consolas" panose="020B0609020204030204" pitchFamily="49" charset="0"/>
              </a:rPr>
              <a:t>else if (type == 3)</a:t>
            </a:r>
            <a:r>
              <a:rPr lang="fr-BE" altLang="en-US" sz="1900" dirty="0">
                <a:solidFill>
                  <a:srgbClr val="000000"/>
                </a:solidFill>
                <a:latin typeface="Consolas" panose="020B0609020204030204" pitchFamily="49" charset="0"/>
              </a:rPr>
              <a:t> </a:t>
            </a:r>
            <a:r>
              <a:rPr lang="cs-CZ" altLang="en-US" sz="1900" dirty="0">
                <a:solidFill>
                  <a:srgbClr val="000000"/>
                </a:solidFill>
                <a:latin typeface="Consolas" panose="020B0609020204030204" pitchFamily="49" charset="0"/>
              </a:rPr>
              <a:t>{</a:t>
            </a:r>
            <a:endParaRPr lang="fr-BE" altLang="en-US" sz="1900" dirty="0">
              <a:solidFill>
                <a:srgbClr val="000000"/>
              </a:solidFill>
              <a:latin typeface="Consolas" panose="020B0609020204030204" pitchFamily="49" charset="0"/>
            </a:endParaRPr>
          </a:p>
          <a:p>
            <a:pPr defTabSz="914400">
              <a:lnSpc>
                <a:spcPct val="125000"/>
              </a:lnSpc>
            </a:pPr>
            <a:r>
              <a:rPr lang="fr-BE" altLang="en-US" sz="1900" dirty="0">
                <a:solidFill>
                  <a:srgbClr val="000000"/>
                </a:solidFill>
                <a:latin typeface="Consolas" panose="020B0609020204030204" pitchFamily="49" charset="0"/>
              </a:rPr>
              <a:t>		</a:t>
            </a:r>
            <a:r>
              <a:rPr lang="cs-CZ" altLang="en-US" sz="1900" dirty="0">
                <a:solidFill>
                  <a:srgbClr val="000000"/>
                </a:solidFill>
                <a:latin typeface="Consolas" panose="020B0609020204030204" pitchFamily="49" charset="0"/>
              </a:rPr>
              <a:t>result = (</a:t>
            </a:r>
            <a:r>
              <a:rPr lang="cs-CZ" altLang="en-US" sz="1900" dirty="0">
                <a:solidFill>
                  <a:srgbClr val="000080"/>
                </a:solidFill>
                <a:latin typeface="Consolas" panose="020B0609020204030204" pitchFamily="49" charset="0"/>
              </a:rPr>
              <a:t>0</a:t>
            </a:r>
            <a:r>
              <a:rPr lang="cs-CZ" altLang="en-US" sz="1900" dirty="0">
                <a:solidFill>
                  <a:srgbClr val="000000"/>
                </a:solidFill>
                <a:latin typeface="Consolas" panose="020B0609020204030204" pitchFamily="49" charset="0"/>
              </a:rPr>
              <a:t>.7m * amount) - disc</a:t>
            </a:r>
            <a:r>
              <a:rPr lang="fr-BE" altLang="en-US" sz="1900" dirty="0">
                <a:solidFill>
                  <a:srgbClr val="000000"/>
                </a:solidFill>
                <a:latin typeface="Consolas" panose="020B0609020204030204" pitchFamily="49" charset="0"/>
              </a:rPr>
              <a:t> </a:t>
            </a:r>
            <a:r>
              <a:rPr lang="cs-CZ" altLang="en-US" sz="1900" dirty="0">
                <a:solidFill>
                  <a:srgbClr val="000000"/>
                </a:solidFill>
                <a:latin typeface="Consolas" panose="020B0609020204030204" pitchFamily="49" charset="0"/>
              </a:rPr>
              <a:t>* (</a:t>
            </a:r>
            <a:r>
              <a:rPr lang="cs-CZ" altLang="en-US" sz="1900" dirty="0">
                <a:solidFill>
                  <a:srgbClr val="000080"/>
                </a:solidFill>
                <a:latin typeface="Consolas" panose="020B0609020204030204" pitchFamily="49" charset="0"/>
              </a:rPr>
              <a:t>0</a:t>
            </a:r>
            <a:r>
              <a:rPr lang="cs-CZ" altLang="en-US" sz="1900" dirty="0">
                <a:solidFill>
                  <a:srgbClr val="000000"/>
                </a:solidFill>
                <a:latin typeface="Consolas" panose="020B0609020204030204" pitchFamily="49" charset="0"/>
              </a:rPr>
              <a:t>.7m * amount);</a:t>
            </a:r>
            <a:endParaRPr lang="fr-BE" altLang="en-US" sz="1900" dirty="0">
              <a:solidFill>
                <a:srgbClr val="000000"/>
              </a:solidFill>
              <a:latin typeface="Consolas" panose="020B0609020204030204" pitchFamily="49" charset="0"/>
            </a:endParaRPr>
          </a:p>
          <a:p>
            <a:pPr defTabSz="914400">
              <a:lnSpc>
                <a:spcPct val="125000"/>
              </a:lnSpc>
            </a:pPr>
            <a:r>
              <a:rPr lang="fr-BE" altLang="en-US" sz="1900" dirty="0">
                <a:solidFill>
                  <a:srgbClr val="000000"/>
                </a:solidFill>
                <a:latin typeface="Consolas" panose="020B0609020204030204" pitchFamily="49" charset="0"/>
              </a:rPr>
              <a:t>	</a:t>
            </a:r>
            <a:r>
              <a:rPr lang="cs-CZ" altLang="en-US" sz="1900" dirty="0">
                <a:solidFill>
                  <a:srgbClr val="000000"/>
                </a:solidFill>
                <a:latin typeface="Consolas" panose="020B0609020204030204" pitchFamily="49" charset="0"/>
              </a:rPr>
              <a:t>}</a:t>
            </a:r>
            <a:endParaRPr lang="fr-BE" altLang="en-US" sz="1900" dirty="0">
              <a:solidFill>
                <a:srgbClr val="000000"/>
              </a:solidFill>
              <a:latin typeface="Consolas" panose="020B0609020204030204" pitchFamily="49" charset="0"/>
            </a:endParaRPr>
          </a:p>
          <a:p>
            <a:pPr defTabSz="914400">
              <a:lnSpc>
                <a:spcPct val="125000"/>
              </a:lnSpc>
            </a:pPr>
            <a:r>
              <a:rPr lang="fr-BE" altLang="en-US" sz="1900" dirty="0">
                <a:solidFill>
                  <a:srgbClr val="000000"/>
                </a:solidFill>
                <a:latin typeface="Consolas" panose="020B0609020204030204" pitchFamily="49" charset="0"/>
              </a:rPr>
              <a:t>	</a:t>
            </a:r>
            <a:r>
              <a:rPr lang="cs-CZ" altLang="en-US" sz="1900" dirty="0">
                <a:solidFill>
                  <a:srgbClr val="000000"/>
                </a:solidFill>
                <a:latin typeface="Consolas" panose="020B0609020204030204" pitchFamily="49" charset="0"/>
              </a:rPr>
              <a:t>else if (type == 4)</a:t>
            </a:r>
            <a:r>
              <a:rPr lang="fr-BE" altLang="en-US" sz="1900" dirty="0">
                <a:solidFill>
                  <a:srgbClr val="000000"/>
                </a:solidFill>
                <a:latin typeface="Consolas" panose="020B0609020204030204" pitchFamily="49" charset="0"/>
              </a:rPr>
              <a:t> </a:t>
            </a:r>
            <a:r>
              <a:rPr lang="cs-CZ" altLang="en-US" sz="1900" dirty="0">
                <a:solidFill>
                  <a:srgbClr val="000000"/>
                </a:solidFill>
                <a:latin typeface="Consolas" panose="020B0609020204030204" pitchFamily="49" charset="0"/>
              </a:rPr>
              <a:t>{</a:t>
            </a:r>
            <a:endParaRPr lang="fr-BE" altLang="en-US" sz="1900" dirty="0">
              <a:solidFill>
                <a:srgbClr val="000000"/>
              </a:solidFill>
              <a:latin typeface="Consolas" panose="020B0609020204030204" pitchFamily="49" charset="0"/>
            </a:endParaRPr>
          </a:p>
          <a:p>
            <a:pPr defTabSz="914400">
              <a:lnSpc>
                <a:spcPct val="125000"/>
              </a:lnSpc>
            </a:pPr>
            <a:r>
              <a:rPr lang="fr-BE" altLang="en-US" sz="1900" dirty="0">
                <a:solidFill>
                  <a:srgbClr val="000000"/>
                </a:solidFill>
                <a:latin typeface="Consolas" panose="020B0609020204030204" pitchFamily="49" charset="0"/>
              </a:rPr>
              <a:t>	</a:t>
            </a:r>
            <a:r>
              <a:rPr lang="cs-CZ" altLang="en-US" sz="1900" dirty="0">
                <a:solidFill>
                  <a:srgbClr val="000000"/>
                </a:solidFill>
                <a:latin typeface="Consolas" panose="020B0609020204030204" pitchFamily="49" charset="0"/>
              </a:rPr>
              <a:t>      result = (amount - (</a:t>
            </a:r>
            <a:r>
              <a:rPr lang="cs-CZ" altLang="en-US" sz="1900" dirty="0">
                <a:solidFill>
                  <a:srgbClr val="000080"/>
                </a:solidFill>
                <a:latin typeface="Consolas" panose="020B0609020204030204" pitchFamily="49" charset="0"/>
              </a:rPr>
              <a:t>0</a:t>
            </a:r>
            <a:r>
              <a:rPr lang="cs-CZ" altLang="en-US" sz="1900" dirty="0">
                <a:solidFill>
                  <a:srgbClr val="000000"/>
                </a:solidFill>
                <a:latin typeface="Consolas" panose="020B0609020204030204" pitchFamily="49" charset="0"/>
              </a:rPr>
              <a:t>.5m * amount)) - disc * (amount - (</a:t>
            </a:r>
            <a:r>
              <a:rPr lang="cs-CZ" altLang="en-US" sz="1900" dirty="0">
                <a:solidFill>
                  <a:srgbClr val="000080"/>
                </a:solidFill>
                <a:latin typeface="Consolas" panose="020B0609020204030204" pitchFamily="49" charset="0"/>
              </a:rPr>
              <a:t>0</a:t>
            </a:r>
            <a:r>
              <a:rPr lang="cs-CZ" altLang="en-US" sz="1900" dirty="0">
                <a:solidFill>
                  <a:srgbClr val="000000"/>
                </a:solidFill>
                <a:latin typeface="Consolas" panose="020B0609020204030204" pitchFamily="49" charset="0"/>
              </a:rPr>
              <a:t>.5m * amount));</a:t>
            </a:r>
            <a:endParaRPr lang="fr-BE" altLang="en-US" sz="1900" dirty="0">
              <a:solidFill>
                <a:srgbClr val="000000"/>
              </a:solidFill>
              <a:latin typeface="Consolas" panose="020B0609020204030204" pitchFamily="49" charset="0"/>
            </a:endParaRPr>
          </a:p>
          <a:p>
            <a:pPr defTabSz="914400">
              <a:lnSpc>
                <a:spcPct val="125000"/>
              </a:lnSpc>
            </a:pPr>
            <a:r>
              <a:rPr lang="fr-BE" altLang="en-US" sz="1900" dirty="0">
                <a:solidFill>
                  <a:srgbClr val="000000"/>
                </a:solidFill>
                <a:latin typeface="Consolas" panose="020B0609020204030204" pitchFamily="49" charset="0"/>
              </a:rPr>
              <a:t>	</a:t>
            </a:r>
            <a:r>
              <a:rPr lang="cs-CZ" altLang="en-US" sz="1900" dirty="0">
                <a:solidFill>
                  <a:srgbClr val="000000"/>
                </a:solidFill>
                <a:latin typeface="Consolas" panose="020B0609020204030204" pitchFamily="49" charset="0"/>
              </a:rPr>
              <a:t>}</a:t>
            </a:r>
            <a:endParaRPr lang="fr-BE" altLang="en-US" sz="1900" dirty="0">
              <a:solidFill>
                <a:srgbClr val="000000"/>
              </a:solidFill>
              <a:latin typeface="Consolas" panose="020B0609020204030204" pitchFamily="49" charset="0"/>
            </a:endParaRPr>
          </a:p>
          <a:p>
            <a:pPr defTabSz="914400">
              <a:lnSpc>
                <a:spcPct val="125000"/>
              </a:lnSpc>
            </a:pPr>
            <a:r>
              <a:rPr lang="fr-BE" altLang="en-US" sz="1900" dirty="0">
                <a:solidFill>
                  <a:srgbClr val="000000"/>
                </a:solidFill>
                <a:latin typeface="Consolas" panose="020B0609020204030204" pitchFamily="49" charset="0"/>
              </a:rPr>
              <a:t>	</a:t>
            </a:r>
            <a:r>
              <a:rPr lang="cs-CZ" altLang="en-US" sz="1900" dirty="0">
                <a:solidFill>
                  <a:srgbClr val="000000"/>
                </a:solidFill>
                <a:latin typeface="Consolas" panose="020B0609020204030204" pitchFamily="49" charset="0"/>
              </a:rPr>
              <a:t>return result;   </a:t>
            </a:r>
            <a:endParaRPr lang="fr-BE" altLang="en-US" sz="1900" dirty="0">
              <a:solidFill>
                <a:srgbClr val="000000"/>
              </a:solidFill>
              <a:latin typeface="Consolas" panose="020B0609020204030204" pitchFamily="49" charset="0"/>
            </a:endParaRPr>
          </a:p>
          <a:p>
            <a:pPr defTabSz="914400">
              <a:lnSpc>
                <a:spcPct val="125000"/>
              </a:lnSpc>
            </a:pPr>
            <a:r>
              <a:rPr lang="fr-BE" altLang="en-US" sz="1900" dirty="0">
                <a:solidFill>
                  <a:srgbClr val="000000"/>
                </a:solidFill>
                <a:latin typeface="Consolas" panose="020B0609020204030204" pitchFamily="49" charset="0"/>
              </a:rPr>
              <a:t>   </a:t>
            </a:r>
            <a:r>
              <a:rPr lang="cs-CZ" altLang="en-US" sz="1900" dirty="0">
                <a:solidFill>
                  <a:srgbClr val="000000"/>
                </a:solidFill>
                <a:latin typeface="Consolas" panose="020B0609020204030204" pitchFamily="49" charset="0"/>
              </a:rPr>
              <a:t>}</a:t>
            </a:r>
            <a:endParaRPr lang="fr-BE" altLang="en-US" sz="1900" dirty="0">
              <a:solidFill>
                <a:srgbClr val="000000"/>
              </a:solidFill>
              <a:latin typeface="Consolas" panose="020B0609020204030204" pitchFamily="49" charset="0"/>
            </a:endParaRPr>
          </a:p>
          <a:p>
            <a:pPr defTabSz="914400">
              <a:lnSpc>
                <a:spcPct val="125000"/>
              </a:lnSpc>
            </a:pPr>
            <a:r>
              <a:rPr lang="cs-CZ" altLang="en-US" sz="1900" dirty="0">
                <a:solidFill>
                  <a:srgbClr val="000000"/>
                </a:solidFill>
                <a:latin typeface="Consolas" panose="020B0609020204030204" pitchFamily="49" charset="0"/>
              </a:rPr>
              <a:t>}</a:t>
            </a:r>
            <a:endParaRPr lang="en-US" sz="1900" kern="0" spc="20" dirty="0">
              <a:latin typeface="Consolas" panose="020B0609020204030204" pitchFamily="49" charset="0"/>
            </a:endParaRPr>
          </a:p>
        </p:txBody>
      </p:sp>
      <p:sp>
        <p:nvSpPr>
          <p:cNvPr id="2" name="Title 1"/>
          <p:cNvSpPr>
            <a:spLocks noGrp="1"/>
          </p:cNvSpPr>
          <p:nvPr>
            <p:ph type="title"/>
          </p:nvPr>
        </p:nvSpPr>
        <p:spPr>
          <a:xfrm>
            <a:off x="6370637" y="1744662"/>
            <a:ext cx="4117166" cy="917575"/>
          </a:xfrm>
        </p:spPr>
        <p:txBody>
          <a:bodyPr/>
          <a:lstStyle/>
          <a:p>
            <a:pPr algn="ctr"/>
            <a:r>
              <a:rPr lang="en-US" b="1" dirty="0">
                <a:solidFill>
                  <a:srgbClr val="FF0000"/>
                </a:solidFill>
              </a:rPr>
              <a:t>LE CODE </a:t>
            </a:r>
          </a:p>
        </p:txBody>
      </p:sp>
    </p:spTree>
    <p:extLst>
      <p:ext uri="{BB962C8B-B14F-4D97-AF65-F5344CB8AC3E}">
        <p14:creationId xmlns:p14="http://schemas.microsoft.com/office/powerpoint/2010/main" val="416903494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B5BA3B2-DB4B-4D2D-88A2-B7E2CF84AF6B}"/>
              </a:ext>
            </a:extLst>
          </p:cNvPr>
          <p:cNvSpPr>
            <a:spLocks noGrp="1"/>
          </p:cNvSpPr>
          <p:nvPr>
            <p:ph type="title"/>
          </p:nvPr>
        </p:nvSpPr>
        <p:spPr>
          <a:xfrm>
            <a:off x="503236" y="2125662"/>
            <a:ext cx="11658601" cy="1181862"/>
          </a:xfrm>
        </p:spPr>
        <p:txBody>
          <a:bodyPr/>
          <a:lstStyle/>
          <a:p>
            <a:r>
              <a:rPr lang="fr-BE" dirty="0"/>
              <a:t>Et maintenant, le code clean : </a:t>
            </a:r>
            <a:endParaRPr lang="en-GB" dirty="0"/>
          </a:p>
        </p:txBody>
      </p:sp>
    </p:spTree>
    <p:extLst>
      <p:ext uri="{BB962C8B-B14F-4D97-AF65-F5344CB8AC3E}">
        <p14:creationId xmlns:p14="http://schemas.microsoft.com/office/powerpoint/2010/main" val="236807027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EAB300-1244-49E8-938E-B13691461665}"/>
              </a:ext>
            </a:extLst>
          </p:cNvPr>
          <p:cNvSpPr>
            <a:spLocks noGrp="1"/>
          </p:cNvSpPr>
          <p:nvPr>
            <p:ph type="title"/>
          </p:nvPr>
        </p:nvSpPr>
        <p:spPr/>
        <p:txBody>
          <a:bodyPr/>
          <a:lstStyle/>
          <a:p>
            <a:r>
              <a:rPr lang="fr-BE" dirty="0"/>
              <a:t>Résultat final</a:t>
            </a:r>
            <a:endParaRPr lang="en-GB" dirty="0"/>
          </a:p>
        </p:txBody>
      </p:sp>
      <p:sp>
        <p:nvSpPr>
          <p:cNvPr id="3" name="Text Placeholder 2">
            <a:extLst>
              <a:ext uri="{FF2B5EF4-FFF2-40B4-BE49-F238E27FC236}">
                <a16:creationId xmlns:a16="http://schemas.microsoft.com/office/drawing/2014/main" id="{64B4B4AE-2E20-43B8-BBF6-D9762ACA1FC6}"/>
              </a:ext>
            </a:extLst>
          </p:cNvPr>
          <p:cNvSpPr>
            <a:spLocks noGrp="1"/>
          </p:cNvSpPr>
          <p:nvPr>
            <p:ph type="body" sz="quarter" idx="10"/>
          </p:nvPr>
        </p:nvSpPr>
        <p:spPr>
          <a:xfrm>
            <a:off x="274638" y="1221157"/>
            <a:ext cx="11887199" cy="4838248"/>
          </a:xfrm>
        </p:spPr>
        <p:txBody>
          <a:bodyPr/>
          <a:lstStyle/>
          <a:p>
            <a:r>
              <a:rPr lang="en-GB" sz="1400" dirty="0"/>
              <a:t>public class </a:t>
            </a:r>
            <a:r>
              <a:rPr lang="en-GB" sz="1400" dirty="0" err="1"/>
              <a:t>DiscountManager</a:t>
            </a:r>
            <a:endParaRPr lang="en-GB" sz="1400" dirty="0"/>
          </a:p>
          <a:p>
            <a:r>
              <a:rPr lang="en-GB" sz="1400" dirty="0"/>
              <a:t>{</a:t>
            </a:r>
          </a:p>
          <a:p>
            <a:r>
              <a:rPr lang="en-GB" sz="1400" dirty="0"/>
              <a:t>  private </a:t>
            </a:r>
            <a:r>
              <a:rPr lang="en-GB" sz="1400" dirty="0" err="1"/>
              <a:t>readonly</a:t>
            </a:r>
            <a:r>
              <a:rPr lang="en-GB" sz="1400" dirty="0"/>
              <a:t> </a:t>
            </a:r>
            <a:r>
              <a:rPr lang="en-GB" sz="1400" dirty="0" err="1"/>
              <a:t>IAccountDiscountCalculatorFactory</a:t>
            </a:r>
            <a:r>
              <a:rPr lang="en-GB" sz="1400" dirty="0"/>
              <a:t> _factory;</a:t>
            </a:r>
          </a:p>
          <a:p>
            <a:r>
              <a:rPr lang="en-GB" sz="1400" dirty="0"/>
              <a:t>  private </a:t>
            </a:r>
            <a:r>
              <a:rPr lang="en-GB" sz="1400" dirty="0" err="1"/>
              <a:t>readonly</a:t>
            </a:r>
            <a:r>
              <a:rPr lang="en-GB" sz="1400" dirty="0"/>
              <a:t> </a:t>
            </a:r>
            <a:r>
              <a:rPr lang="en-GB" sz="1400" dirty="0" err="1"/>
              <a:t>ILoyaltyDiscountCalculator</a:t>
            </a:r>
            <a:r>
              <a:rPr lang="en-GB" sz="1400" dirty="0"/>
              <a:t> _</a:t>
            </a:r>
            <a:r>
              <a:rPr lang="en-GB" sz="1400" dirty="0" err="1"/>
              <a:t>loyaltyDiscountCalculator</a:t>
            </a:r>
            <a:r>
              <a:rPr lang="en-GB" sz="1400" dirty="0"/>
              <a:t>;</a:t>
            </a:r>
          </a:p>
          <a:p>
            <a:r>
              <a:rPr lang="en-GB" sz="1400" dirty="0"/>
              <a:t> </a:t>
            </a:r>
          </a:p>
          <a:p>
            <a:r>
              <a:rPr lang="en-GB" sz="1400" dirty="0"/>
              <a:t>  public </a:t>
            </a:r>
            <a:r>
              <a:rPr lang="en-GB" sz="1400" dirty="0" err="1"/>
              <a:t>DiscountManager</a:t>
            </a:r>
            <a:r>
              <a:rPr lang="en-GB" sz="1400" dirty="0"/>
              <a:t>(</a:t>
            </a:r>
            <a:r>
              <a:rPr lang="en-GB" sz="1400" dirty="0" err="1"/>
              <a:t>IAccountDiscountCalculatorFactory</a:t>
            </a:r>
            <a:r>
              <a:rPr lang="en-GB" sz="1400" dirty="0"/>
              <a:t> factory, </a:t>
            </a:r>
            <a:r>
              <a:rPr lang="en-GB" sz="1400" dirty="0" err="1"/>
              <a:t>ILoyaltyDiscountCalculator</a:t>
            </a:r>
            <a:r>
              <a:rPr lang="en-GB" sz="1400" dirty="0"/>
              <a:t> </a:t>
            </a:r>
            <a:r>
              <a:rPr lang="en-GB" sz="1400" dirty="0" err="1"/>
              <a:t>loyaltyDiscountCalculator</a:t>
            </a:r>
            <a:r>
              <a:rPr lang="en-GB" sz="1400" dirty="0"/>
              <a:t>)</a:t>
            </a:r>
          </a:p>
          <a:p>
            <a:r>
              <a:rPr lang="en-GB" sz="1400" dirty="0"/>
              <a:t>  {</a:t>
            </a:r>
          </a:p>
          <a:p>
            <a:r>
              <a:rPr lang="en-GB" sz="1400" dirty="0"/>
              <a:t>    _factory = factory;</a:t>
            </a:r>
          </a:p>
          <a:p>
            <a:r>
              <a:rPr lang="en-GB" sz="1400" dirty="0"/>
              <a:t>    _</a:t>
            </a:r>
            <a:r>
              <a:rPr lang="en-GB" sz="1400" dirty="0" err="1"/>
              <a:t>loyaltyDiscountCalculator</a:t>
            </a:r>
            <a:r>
              <a:rPr lang="en-GB" sz="1400" dirty="0"/>
              <a:t> = </a:t>
            </a:r>
            <a:r>
              <a:rPr lang="en-GB" sz="1400" dirty="0" err="1"/>
              <a:t>loyaltyDiscountCalculator</a:t>
            </a:r>
            <a:r>
              <a:rPr lang="en-GB" sz="1400" dirty="0"/>
              <a:t>;</a:t>
            </a:r>
          </a:p>
          <a:p>
            <a:r>
              <a:rPr lang="en-GB" sz="1400" dirty="0"/>
              <a:t>  }</a:t>
            </a:r>
          </a:p>
          <a:p>
            <a:r>
              <a:rPr lang="en-GB" sz="1400" dirty="0"/>
              <a:t> </a:t>
            </a:r>
          </a:p>
          <a:p>
            <a:r>
              <a:rPr lang="en-GB" sz="1400" dirty="0"/>
              <a:t>  public decimal </a:t>
            </a:r>
            <a:r>
              <a:rPr lang="en-GB" sz="1400" dirty="0" err="1"/>
              <a:t>ApplyDiscount</a:t>
            </a:r>
            <a:r>
              <a:rPr lang="en-GB" sz="1400" dirty="0"/>
              <a:t>(decimal price, </a:t>
            </a:r>
            <a:r>
              <a:rPr lang="en-GB" sz="1400" dirty="0" err="1"/>
              <a:t>AccountStatus</a:t>
            </a:r>
            <a:r>
              <a:rPr lang="en-GB" sz="1400" dirty="0"/>
              <a:t> </a:t>
            </a:r>
            <a:r>
              <a:rPr lang="en-GB" sz="1400" dirty="0" err="1"/>
              <a:t>accountStatus</a:t>
            </a:r>
            <a:r>
              <a:rPr lang="en-GB" sz="1400" dirty="0"/>
              <a:t>, </a:t>
            </a:r>
            <a:r>
              <a:rPr lang="en-GB" sz="1400" dirty="0" err="1"/>
              <a:t>int</a:t>
            </a:r>
            <a:r>
              <a:rPr lang="en-GB" sz="1400" dirty="0"/>
              <a:t> </a:t>
            </a:r>
            <a:r>
              <a:rPr lang="en-GB" sz="1400" dirty="0" err="1"/>
              <a:t>timeOfHavingAccountInYears</a:t>
            </a:r>
            <a:r>
              <a:rPr lang="en-GB" sz="1400" dirty="0"/>
              <a:t>)</a:t>
            </a:r>
          </a:p>
          <a:p>
            <a:r>
              <a:rPr lang="en-GB" sz="1400" dirty="0"/>
              <a:t>  {</a:t>
            </a:r>
          </a:p>
          <a:p>
            <a:r>
              <a:rPr lang="en-GB" sz="1400" dirty="0"/>
              <a:t>    decimal </a:t>
            </a:r>
            <a:r>
              <a:rPr lang="en-GB" sz="1400" dirty="0" err="1"/>
              <a:t>priceAfterDiscount</a:t>
            </a:r>
            <a:r>
              <a:rPr lang="en-GB" sz="1400" dirty="0"/>
              <a:t> = 0;</a:t>
            </a:r>
          </a:p>
          <a:p>
            <a:r>
              <a:rPr lang="en-GB" sz="1400" dirty="0"/>
              <a:t>    </a:t>
            </a:r>
            <a:r>
              <a:rPr lang="en-GB" sz="1400" dirty="0" err="1"/>
              <a:t>priceAfterDiscount</a:t>
            </a:r>
            <a:r>
              <a:rPr lang="en-GB" sz="1400" dirty="0"/>
              <a:t> = _</a:t>
            </a:r>
            <a:r>
              <a:rPr lang="en-GB" sz="1400" dirty="0" err="1"/>
              <a:t>factory.GetAccountDiscountCalculator</a:t>
            </a:r>
            <a:r>
              <a:rPr lang="en-GB" sz="1400" dirty="0"/>
              <a:t>(</a:t>
            </a:r>
            <a:r>
              <a:rPr lang="en-GB" sz="1400" dirty="0" err="1"/>
              <a:t>accountStatus</a:t>
            </a:r>
            <a:r>
              <a:rPr lang="en-GB" sz="1400" dirty="0"/>
              <a:t>).</a:t>
            </a:r>
            <a:r>
              <a:rPr lang="en-GB" sz="1400" dirty="0" err="1"/>
              <a:t>ApplyDiscount</a:t>
            </a:r>
            <a:r>
              <a:rPr lang="en-GB" sz="1400" dirty="0"/>
              <a:t>(price);</a:t>
            </a:r>
          </a:p>
          <a:p>
            <a:r>
              <a:rPr lang="en-GB" sz="1400" dirty="0"/>
              <a:t>    </a:t>
            </a:r>
            <a:r>
              <a:rPr lang="en-GB" sz="1400" dirty="0" err="1"/>
              <a:t>priceAfterDiscount</a:t>
            </a:r>
            <a:r>
              <a:rPr lang="en-GB" sz="1400" dirty="0"/>
              <a:t> = _</a:t>
            </a:r>
            <a:r>
              <a:rPr lang="en-GB" sz="1400" dirty="0" err="1"/>
              <a:t>loyaltyDiscountCalculator.ApplyDiscount</a:t>
            </a:r>
            <a:r>
              <a:rPr lang="en-GB" sz="1400" dirty="0"/>
              <a:t>(</a:t>
            </a:r>
            <a:r>
              <a:rPr lang="en-GB" sz="1400" dirty="0" err="1"/>
              <a:t>priceAfterDiscount</a:t>
            </a:r>
            <a:r>
              <a:rPr lang="en-GB" sz="1400" dirty="0"/>
              <a:t>, </a:t>
            </a:r>
            <a:r>
              <a:rPr lang="en-GB" sz="1400" dirty="0" err="1"/>
              <a:t>timeOfHavingAccountInYears</a:t>
            </a:r>
            <a:r>
              <a:rPr lang="en-GB" sz="1400" dirty="0"/>
              <a:t>);</a:t>
            </a:r>
          </a:p>
          <a:p>
            <a:r>
              <a:rPr lang="en-GB" sz="1400" dirty="0"/>
              <a:t>    return </a:t>
            </a:r>
            <a:r>
              <a:rPr lang="en-GB" sz="1400" dirty="0" err="1"/>
              <a:t>priceAfterDiscount</a:t>
            </a:r>
            <a:r>
              <a:rPr lang="en-GB" sz="1400" dirty="0"/>
              <a:t>;</a:t>
            </a:r>
          </a:p>
          <a:p>
            <a:r>
              <a:rPr lang="en-GB" sz="1400" dirty="0"/>
              <a:t>  }</a:t>
            </a:r>
          </a:p>
          <a:p>
            <a:r>
              <a:rPr lang="en-GB" sz="1400" dirty="0"/>
              <a:t>}</a:t>
            </a:r>
          </a:p>
        </p:txBody>
      </p:sp>
      <p:sp>
        <p:nvSpPr>
          <p:cNvPr id="5" name="Rectangle 4">
            <a:extLst>
              <a:ext uri="{FF2B5EF4-FFF2-40B4-BE49-F238E27FC236}">
                <a16:creationId xmlns:a16="http://schemas.microsoft.com/office/drawing/2014/main" id="{8F437741-676F-44BA-8E03-35C97A6BA7D9}"/>
              </a:ext>
            </a:extLst>
          </p:cNvPr>
          <p:cNvSpPr/>
          <p:nvPr/>
        </p:nvSpPr>
        <p:spPr bwMode="auto">
          <a:xfrm>
            <a:off x="503237" y="3954462"/>
            <a:ext cx="11201400" cy="1828800"/>
          </a:xfrm>
          <a:prstGeom prst="rect">
            <a:avLst/>
          </a:prstGeom>
          <a:solidFill>
            <a:srgbClr val="00BCF2">
              <a:alpha val="25098"/>
            </a:srgbClr>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31156364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C40EDB8-D201-41A3-BBB8-D8A12113CFC1}"/>
              </a:ext>
            </a:extLst>
          </p:cNvPr>
          <p:cNvSpPr>
            <a:spLocks noGrp="1"/>
          </p:cNvSpPr>
          <p:nvPr>
            <p:ph type="title"/>
          </p:nvPr>
        </p:nvSpPr>
        <p:spPr/>
        <p:txBody>
          <a:bodyPr/>
          <a:lstStyle/>
          <a:p>
            <a:r>
              <a:rPr lang="fr-BE" dirty="0"/>
              <a:t>Avoir un </a:t>
            </a:r>
            <a:r>
              <a:rPr lang="fr-BE" dirty="0" err="1"/>
              <a:t>naming</a:t>
            </a:r>
            <a:r>
              <a:rPr lang="fr-BE" dirty="0"/>
              <a:t> convention dans une équipe rend le travail d’équipe plus facile.</a:t>
            </a:r>
            <a:endParaRPr lang="en-GB" dirty="0"/>
          </a:p>
        </p:txBody>
      </p:sp>
      <p:sp>
        <p:nvSpPr>
          <p:cNvPr id="5" name="Text Placeholder 4">
            <a:extLst>
              <a:ext uri="{FF2B5EF4-FFF2-40B4-BE49-F238E27FC236}">
                <a16:creationId xmlns:a16="http://schemas.microsoft.com/office/drawing/2014/main" id="{A93D58F9-E6E5-425C-BF53-05CC18F240B3}"/>
              </a:ext>
            </a:extLst>
          </p:cNvPr>
          <p:cNvSpPr>
            <a:spLocks noGrp="1"/>
          </p:cNvSpPr>
          <p:nvPr>
            <p:ph type="body" sz="quarter" idx="10"/>
          </p:nvPr>
        </p:nvSpPr>
        <p:spPr>
          <a:xfrm>
            <a:off x="5608637" y="3497262"/>
            <a:ext cx="5486400" cy="627288"/>
          </a:xfrm>
        </p:spPr>
        <p:txBody>
          <a:bodyPr/>
          <a:lstStyle/>
          <a:p>
            <a:r>
              <a:rPr lang="fr-BE" dirty="0"/>
              <a:t>Denis Voituron</a:t>
            </a:r>
            <a:endParaRPr lang="en-GB" dirty="0"/>
          </a:p>
        </p:txBody>
      </p:sp>
    </p:spTree>
    <p:extLst>
      <p:ext uri="{BB962C8B-B14F-4D97-AF65-F5344CB8AC3E}">
        <p14:creationId xmlns:p14="http://schemas.microsoft.com/office/powerpoint/2010/main" val="241153851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0C02E80-6100-4EF9-BFA0-F668CE02F806}"/>
              </a:ext>
            </a:extLst>
          </p:cNvPr>
          <p:cNvSpPr>
            <a:spLocks noGrp="1"/>
          </p:cNvSpPr>
          <p:nvPr>
            <p:ph type="title" idx="4294967295"/>
          </p:nvPr>
        </p:nvSpPr>
        <p:spPr>
          <a:xfrm>
            <a:off x="547688" y="295275"/>
            <a:ext cx="11888787" cy="917575"/>
          </a:xfrm>
        </p:spPr>
        <p:txBody>
          <a:bodyPr/>
          <a:lstStyle/>
          <a:p>
            <a:r>
              <a:rPr lang="fr-BE" dirty="0">
                <a:solidFill>
                  <a:schemeClr val="tx1"/>
                </a:solidFill>
              </a:rPr>
              <a:t>Ressources</a:t>
            </a:r>
            <a:endParaRPr lang="en-GB" dirty="0">
              <a:solidFill>
                <a:schemeClr val="tx1"/>
              </a:solidFill>
            </a:endParaRPr>
          </a:p>
        </p:txBody>
      </p:sp>
      <p:sp>
        <p:nvSpPr>
          <p:cNvPr id="5" name="Text Placeholder 4">
            <a:extLst>
              <a:ext uri="{FF2B5EF4-FFF2-40B4-BE49-F238E27FC236}">
                <a16:creationId xmlns:a16="http://schemas.microsoft.com/office/drawing/2014/main" id="{6D3EAC24-430F-4AB2-A7BA-E01DCF5C47F0}"/>
              </a:ext>
            </a:extLst>
          </p:cNvPr>
          <p:cNvSpPr>
            <a:spLocks noGrp="1"/>
          </p:cNvSpPr>
          <p:nvPr>
            <p:ph type="body" sz="quarter" idx="4294967295"/>
          </p:nvPr>
        </p:nvSpPr>
        <p:spPr>
          <a:xfrm>
            <a:off x="547688" y="1819275"/>
            <a:ext cx="11888787" cy="3075907"/>
          </a:xfrm>
        </p:spPr>
        <p:txBody>
          <a:bodyPr/>
          <a:lstStyle/>
          <a:p>
            <a:r>
              <a:rPr lang="fr-BE" sz="4000" dirty="0" err="1">
                <a:solidFill>
                  <a:schemeClr val="tx1"/>
                </a:solidFill>
              </a:rPr>
              <a:t>Naming</a:t>
            </a:r>
            <a:r>
              <a:rPr lang="fr-BE" sz="4000" dirty="0">
                <a:solidFill>
                  <a:schemeClr val="tx1"/>
                </a:solidFill>
              </a:rPr>
              <a:t> convention : </a:t>
            </a:r>
            <a:r>
              <a:rPr lang="fr-BE" sz="4000" u="sng" dirty="0">
                <a:solidFill>
                  <a:schemeClr val="tx1"/>
                </a:solidFill>
              </a:rPr>
              <a:t>https://dvoituron.com/convention-de-nommage-net/</a:t>
            </a:r>
            <a:br>
              <a:rPr lang="fr-BE" u="sng" dirty="0">
                <a:solidFill>
                  <a:schemeClr val="tx1"/>
                </a:solidFill>
              </a:rPr>
            </a:br>
            <a:endParaRPr lang="fr-BE" u="sng" dirty="0">
              <a:solidFill>
                <a:schemeClr val="tx1"/>
              </a:solidFill>
            </a:endParaRPr>
          </a:p>
          <a:p>
            <a:r>
              <a:rPr lang="en-US" dirty="0">
                <a:solidFill>
                  <a:schemeClr val="tx1"/>
                </a:solidFill>
              </a:rPr>
              <a:t>Clean Code: A Handbook of Agile Software Craftsmanship par Robert C. Martin</a:t>
            </a:r>
          </a:p>
        </p:txBody>
      </p:sp>
    </p:spTree>
    <p:extLst>
      <p:ext uri="{BB962C8B-B14F-4D97-AF65-F5344CB8AC3E}">
        <p14:creationId xmlns:p14="http://schemas.microsoft.com/office/powerpoint/2010/main" val="194747808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3DE8AA1-F722-4D48-91F5-CBCE600973DA}"/>
              </a:ext>
            </a:extLst>
          </p:cNvPr>
          <p:cNvSpPr>
            <a:spLocks noGrp="1"/>
          </p:cNvSpPr>
          <p:nvPr>
            <p:ph type="title"/>
          </p:nvPr>
        </p:nvSpPr>
        <p:spPr/>
        <p:txBody>
          <a:bodyPr/>
          <a:lstStyle/>
          <a:p>
            <a:r>
              <a:rPr lang="fr-BE" dirty="0"/>
              <a:t>Merci</a:t>
            </a:r>
            <a:endParaRPr lang="en-GB" dirty="0"/>
          </a:p>
        </p:txBody>
      </p:sp>
      <p:sp>
        <p:nvSpPr>
          <p:cNvPr id="5" name="Text Placeholder 4">
            <a:extLst>
              <a:ext uri="{FF2B5EF4-FFF2-40B4-BE49-F238E27FC236}">
                <a16:creationId xmlns:a16="http://schemas.microsoft.com/office/drawing/2014/main" id="{2D9D74EF-FAB6-49E1-9E27-01BA706BC74B}"/>
              </a:ext>
            </a:extLst>
          </p:cNvPr>
          <p:cNvSpPr>
            <a:spLocks noGrp="1"/>
          </p:cNvSpPr>
          <p:nvPr>
            <p:ph type="body" sz="quarter" idx="11"/>
          </p:nvPr>
        </p:nvSpPr>
        <p:spPr>
          <a:xfrm>
            <a:off x="274643" y="1818958"/>
            <a:ext cx="5486399" cy="1446550"/>
          </a:xfrm>
        </p:spPr>
        <p:txBody>
          <a:bodyPr/>
          <a:lstStyle/>
          <a:p>
            <a:r>
              <a:rPr lang="fr-BE" dirty="0"/>
              <a:t>Adrien Clerbois</a:t>
            </a:r>
          </a:p>
          <a:p>
            <a:r>
              <a:rPr lang="fr-BE" dirty="0"/>
              <a:t>@</a:t>
            </a:r>
            <a:r>
              <a:rPr lang="fr-BE" dirty="0" err="1"/>
              <a:t>AClerbois</a:t>
            </a:r>
            <a:endParaRPr lang="en-GB" dirty="0"/>
          </a:p>
        </p:txBody>
      </p:sp>
      <p:pic>
        <p:nvPicPr>
          <p:cNvPr id="9" name="Picture 8">
            <a:extLst>
              <a:ext uri="{FF2B5EF4-FFF2-40B4-BE49-F238E27FC236}">
                <a16:creationId xmlns:a16="http://schemas.microsoft.com/office/drawing/2014/main" id="{E8E3302C-59CD-4AF5-90C2-E7E83BD41A8A}"/>
              </a:ext>
            </a:extLst>
          </p:cNvPr>
          <p:cNvPicPr>
            <a:picLocks noChangeAspect="1"/>
          </p:cNvPicPr>
          <p:nvPr/>
        </p:nvPicPr>
        <p:blipFill>
          <a:blip r:embed="rId2"/>
          <a:stretch>
            <a:fillRect/>
          </a:stretch>
        </p:blipFill>
        <p:spPr>
          <a:xfrm>
            <a:off x="6751637" y="906462"/>
            <a:ext cx="5183185" cy="5183185"/>
          </a:xfrm>
          <a:prstGeom prst="rect">
            <a:avLst/>
          </a:prstGeom>
        </p:spPr>
      </p:pic>
    </p:spTree>
    <p:extLst>
      <p:ext uri="{BB962C8B-B14F-4D97-AF65-F5344CB8AC3E}">
        <p14:creationId xmlns:p14="http://schemas.microsoft.com/office/powerpoint/2010/main" val="40147335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D1785-A1CD-42FF-803A-3195CF96EA85}"/>
              </a:ext>
            </a:extLst>
          </p:cNvPr>
          <p:cNvSpPr>
            <a:spLocks noGrp="1"/>
          </p:cNvSpPr>
          <p:nvPr>
            <p:ph type="title"/>
          </p:nvPr>
        </p:nvSpPr>
        <p:spPr/>
        <p:txBody>
          <a:bodyPr/>
          <a:lstStyle/>
          <a:p>
            <a:r>
              <a:rPr lang="fr-BE" dirty="0"/>
              <a:t>Ma réaction ? </a:t>
            </a:r>
            <a:endParaRPr lang="en-GB" dirty="0"/>
          </a:p>
        </p:txBody>
      </p:sp>
      <p:pic>
        <p:nvPicPr>
          <p:cNvPr id="4" name="Picture 3">
            <a:extLst>
              <a:ext uri="{FF2B5EF4-FFF2-40B4-BE49-F238E27FC236}">
                <a16:creationId xmlns:a16="http://schemas.microsoft.com/office/drawing/2014/main" id="{E92A8F1C-4B99-44E9-8D1F-6949CAFA9826}"/>
              </a:ext>
            </a:extLst>
          </p:cNvPr>
          <p:cNvPicPr>
            <a:picLocks noChangeAspect="1"/>
          </p:cNvPicPr>
          <p:nvPr/>
        </p:nvPicPr>
        <p:blipFill>
          <a:blip r:embed="rId2"/>
          <a:stretch>
            <a:fillRect/>
          </a:stretch>
        </p:blipFill>
        <p:spPr>
          <a:xfrm>
            <a:off x="3802340" y="2354262"/>
            <a:ext cx="4834162" cy="3014662"/>
          </a:xfrm>
          <a:prstGeom prst="rect">
            <a:avLst/>
          </a:prstGeom>
        </p:spPr>
      </p:pic>
    </p:spTree>
    <p:extLst>
      <p:ext uri="{BB962C8B-B14F-4D97-AF65-F5344CB8AC3E}">
        <p14:creationId xmlns:p14="http://schemas.microsoft.com/office/powerpoint/2010/main" val="143274378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E5BCC70-33C6-4505-9AF2-43F3D3B38F2A}"/>
              </a:ext>
            </a:extLst>
          </p:cNvPr>
          <p:cNvSpPr>
            <a:spLocks noGrp="1"/>
          </p:cNvSpPr>
          <p:nvPr>
            <p:ph type="body" sz="quarter" idx="10"/>
          </p:nvPr>
        </p:nvSpPr>
        <p:spPr>
          <a:xfrm>
            <a:off x="274638" y="1363663"/>
            <a:ext cx="11658599" cy="6547946"/>
          </a:xfrm>
        </p:spPr>
        <p:txBody>
          <a:bodyPr/>
          <a:lstStyle/>
          <a:p>
            <a:r>
              <a:rPr lang="fr-BE" b="1" dirty="0" err="1"/>
              <a:t>Naming</a:t>
            </a:r>
            <a:r>
              <a:rPr lang="fr-BE" b="1" dirty="0"/>
              <a:t>:</a:t>
            </a:r>
          </a:p>
          <a:p>
            <a:pPr marL="0" indent="0">
              <a:buNone/>
            </a:pPr>
            <a:r>
              <a:rPr lang="fr-BE" sz="2400" dirty="0"/>
              <a:t>On va chercher en lisant ce code à savoir ce qu’il fait </a:t>
            </a:r>
            <a:r>
              <a:rPr lang="fr-BE" sz="2400" b="1" dirty="0">
                <a:sym typeface="Wingdings" panose="05000000000000000000" pitchFamily="2" charset="2"/>
              </a:rPr>
              <a:t></a:t>
            </a:r>
            <a:r>
              <a:rPr lang="fr-BE" sz="2400" b="1" dirty="0"/>
              <a:t> Time </a:t>
            </a:r>
            <a:r>
              <a:rPr lang="fr-BE" sz="2400" b="1" dirty="0" err="1"/>
              <a:t>wasting</a:t>
            </a:r>
            <a:endParaRPr lang="fr-BE" sz="2400" b="1" dirty="0"/>
          </a:p>
          <a:p>
            <a:pPr marL="0" indent="0">
              <a:buNone/>
            </a:pPr>
            <a:endParaRPr lang="fr-BE" sz="1100" b="1" dirty="0"/>
          </a:p>
          <a:p>
            <a:r>
              <a:rPr lang="fr-BE" b="1" dirty="0"/>
              <a:t>Magic Numbers</a:t>
            </a:r>
            <a:r>
              <a:rPr lang="fr-BE" dirty="0"/>
              <a:t>:</a:t>
            </a:r>
          </a:p>
          <a:p>
            <a:pPr marL="0" indent="0">
              <a:buNone/>
            </a:pPr>
            <a:r>
              <a:rPr lang="fr-BE" dirty="0"/>
              <a:t>Type : 1,2,3 ou 4, ça veut dire quoi ? </a:t>
            </a:r>
          </a:p>
          <a:p>
            <a:pPr marL="0" indent="0">
              <a:buNone/>
            </a:pPr>
            <a:endParaRPr lang="fr-BE" sz="1100" dirty="0"/>
          </a:p>
          <a:p>
            <a:r>
              <a:rPr lang="fr-BE" b="1" dirty="0"/>
              <a:t>Bug non évident</a:t>
            </a:r>
            <a:r>
              <a:rPr lang="fr-BE" dirty="0"/>
              <a:t>: </a:t>
            </a:r>
          </a:p>
          <a:p>
            <a:pPr marL="0" indent="0">
              <a:buNone/>
            </a:pPr>
            <a:r>
              <a:rPr lang="fr-BE" dirty="0"/>
              <a:t>Et si je mets un type = 5, ça donne quoi ? </a:t>
            </a:r>
          </a:p>
          <a:p>
            <a:pPr marL="0" indent="0">
              <a:buNone/>
            </a:pPr>
            <a:endParaRPr lang="fr-BE" sz="1100" dirty="0"/>
          </a:p>
          <a:p>
            <a:r>
              <a:rPr lang="fr-BE" b="1" dirty="0"/>
              <a:t>Illisible!</a:t>
            </a:r>
          </a:p>
          <a:p>
            <a:pPr marL="0" indent="0">
              <a:buNone/>
            </a:pPr>
            <a:r>
              <a:rPr lang="fr-BE" b="1" dirty="0"/>
              <a:t>= </a:t>
            </a:r>
            <a:r>
              <a:rPr lang="fr-BE" sz="2400" dirty="0"/>
              <a:t>+ de temps pour comprendre </a:t>
            </a:r>
            <a:r>
              <a:rPr lang="fr-BE" sz="2400" dirty="0">
                <a:sym typeface="Wingdings" panose="05000000000000000000" pitchFamily="2" charset="2"/>
              </a:rPr>
              <a:t> + de risques d’erreurs</a:t>
            </a:r>
          </a:p>
          <a:p>
            <a:pPr marL="0" indent="0">
              <a:buNone/>
            </a:pPr>
            <a:endParaRPr lang="fr-BE" sz="1100" dirty="0">
              <a:sym typeface="Wingdings" panose="05000000000000000000" pitchFamily="2" charset="2"/>
            </a:endParaRPr>
          </a:p>
          <a:p>
            <a:r>
              <a:rPr lang="fr-BE" b="1" dirty="0"/>
              <a:t>Magic </a:t>
            </a:r>
            <a:r>
              <a:rPr lang="fr-BE" b="1" dirty="0" err="1"/>
              <a:t>numbers</a:t>
            </a:r>
            <a:r>
              <a:rPr lang="fr-BE" b="1" dirty="0"/>
              <a:t> </a:t>
            </a:r>
            <a:r>
              <a:rPr lang="fr-BE" b="1" dirty="0" err="1"/>
              <a:t>again</a:t>
            </a:r>
            <a:r>
              <a:rPr lang="fr-BE" dirty="0"/>
              <a:t>: 0.1 , 0.7, 0.5 ??? Imaginons changer </a:t>
            </a:r>
          </a:p>
          <a:p>
            <a:pPr marL="0" indent="0">
              <a:buNone/>
            </a:pPr>
            <a:r>
              <a:rPr lang="fr-BE" sz="2000" dirty="0">
                <a:latin typeface="Consolas" panose="020B0609020204030204" pitchFamily="49" charset="0"/>
              </a:rPr>
              <a:t>	(</a:t>
            </a:r>
            <a:r>
              <a:rPr lang="en-US" sz="2000" dirty="0">
                <a:latin typeface="Consolas" panose="020B0609020204030204" pitchFamily="49" charset="0"/>
              </a:rPr>
              <a:t>amount - (0.5m * amount)) - disc * (amount - (0.5m * amount));</a:t>
            </a:r>
          </a:p>
          <a:p>
            <a:pPr marL="0" indent="0">
              <a:buNone/>
            </a:pPr>
            <a:endParaRPr lang="en-US" dirty="0"/>
          </a:p>
          <a:p>
            <a:endParaRPr lang="en-GB" dirty="0"/>
          </a:p>
        </p:txBody>
      </p:sp>
      <p:sp>
        <p:nvSpPr>
          <p:cNvPr id="4" name="Title 3"/>
          <p:cNvSpPr>
            <a:spLocks noGrp="1"/>
          </p:cNvSpPr>
          <p:nvPr>
            <p:ph type="title"/>
          </p:nvPr>
        </p:nvSpPr>
        <p:spPr>
          <a:xfrm>
            <a:off x="274639" y="295274"/>
            <a:ext cx="11887198" cy="917575"/>
          </a:xfrm>
        </p:spPr>
        <p:txBody>
          <a:bodyPr/>
          <a:lstStyle/>
          <a:p>
            <a:pPr algn="ctr"/>
            <a:r>
              <a:rPr lang="en-US" dirty="0" err="1">
                <a:solidFill>
                  <a:schemeClr val="tx1"/>
                </a:solidFill>
              </a:rPr>
              <a:t>Qu’est-ce</a:t>
            </a:r>
            <a:r>
              <a:rPr lang="en-US" dirty="0">
                <a:solidFill>
                  <a:schemeClr val="tx1"/>
                </a:solidFill>
              </a:rPr>
              <a:t> qui ne </a:t>
            </a:r>
            <a:r>
              <a:rPr lang="en-US" dirty="0" err="1">
                <a:solidFill>
                  <a:schemeClr val="tx1"/>
                </a:solidFill>
              </a:rPr>
              <a:t>va</a:t>
            </a:r>
            <a:r>
              <a:rPr lang="en-US" dirty="0">
                <a:solidFill>
                  <a:schemeClr val="tx1"/>
                </a:solidFill>
              </a:rPr>
              <a:t> pas ? </a:t>
            </a:r>
          </a:p>
        </p:txBody>
      </p:sp>
    </p:spTree>
    <p:extLst>
      <p:ext uri="{BB962C8B-B14F-4D97-AF65-F5344CB8AC3E}">
        <p14:creationId xmlns:p14="http://schemas.microsoft.com/office/powerpoint/2010/main" val="356778736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500"/>
                                        <p:tgtEl>
                                          <p:spTgt spid="3">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animEffect transition="in" filter="fade">
                                      <p:cBhvr>
                                        <p:cTn id="23" dur="500"/>
                                        <p:tgtEl>
                                          <p:spTgt spid="3">
                                            <p:txEl>
                                              <p:pRg st="6" end="6"/>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3">
                                            <p:txEl>
                                              <p:pRg st="7" end="7"/>
                                            </p:txEl>
                                          </p:spTgt>
                                        </p:tgtEl>
                                        <p:attrNameLst>
                                          <p:attrName>style.visibility</p:attrName>
                                        </p:attrNameLst>
                                      </p:cBhvr>
                                      <p:to>
                                        <p:strVal val="visible"/>
                                      </p:to>
                                    </p:set>
                                    <p:animEffect transition="in" filter="fade">
                                      <p:cBhvr>
                                        <p:cTn id="26" dur="500"/>
                                        <p:tgtEl>
                                          <p:spTgt spid="3">
                                            <p:txEl>
                                              <p:pRg st="7" end="7"/>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animEffect transition="in" filter="fade">
                                      <p:cBhvr>
                                        <p:cTn id="31" dur="500"/>
                                        <p:tgtEl>
                                          <p:spTgt spid="3">
                                            <p:txEl>
                                              <p:pRg st="9" end="9"/>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3">
                                            <p:txEl>
                                              <p:pRg st="10" end="10"/>
                                            </p:txEl>
                                          </p:spTgt>
                                        </p:tgtEl>
                                        <p:attrNameLst>
                                          <p:attrName>style.visibility</p:attrName>
                                        </p:attrNameLst>
                                      </p:cBhvr>
                                      <p:to>
                                        <p:strVal val="visible"/>
                                      </p:to>
                                    </p:set>
                                    <p:animEffect transition="in" filter="fade">
                                      <p:cBhvr>
                                        <p:cTn id="34" dur="500"/>
                                        <p:tgtEl>
                                          <p:spTgt spid="3">
                                            <p:txEl>
                                              <p:pRg st="10" end="10"/>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3">
                                            <p:txEl>
                                              <p:pRg st="12" end="12"/>
                                            </p:txEl>
                                          </p:spTgt>
                                        </p:tgtEl>
                                        <p:attrNameLst>
                                          <p:attrName>style.visibility</p:attrName>
                                        </p:attrNameLst>
                                      </p:cBhvr>
                                      <p:to>
                                        <p:strVal val="visible"/>
                                      </p:to>
                                    </p:set>
                                    <p:animEffect transition="in" filter="fade">
                                      <p:cBhvr>
                                        <p:cTn id="39" dur="500"/>
                                        <p:tgtEl>
                                          <p:spTgt spid="3">
                                            <p:txEl>
                                              <p:pRg st="12" end="12"/>
                                            </p:txEl>
                                          </p:spTgt>
                                        </p:tgtEl>
                                      </p:cBhvr>
                                    </p:animEffect>
                                  </p:childTnLst>
                                </p:cTn>
                              </p:par>
                              <p:par>
                                <p:cTn id="40" presetID="10" presetClass="entr" presetSubtype="0" fill="hold" nodeType="withEffect">
                                  <p:stCondLst>
                                    <p:cond delay="0"/>
                                  </p:stCondLst>
                                  <p:childTnLst>
                                    <p:set>
                                      <p:cBhvr>
                                        <p:cTn id="41" dur="1" fill="hold">
                                          <p:stCondLst>
                                            <p:cond delay="0"/>
                                          </p:stCondLst>
                                        </p:cTn>
                                        <p:tgtEl>
                                          <p:spTgt spid="3">
                                            <p:txEl>
                                              <p:pRg st="13" end="13"/>
                                            </p:txEl>
                                          </p:spTgt>
                                        </p:tgtEl>
                                        <p:attrNameLst>
                                          <p:attrName>style.visibility</p:attrName>
                                        </p:attrNameLst>
                                      </p:cBhvr>
                                      <p:to>
                                        <p:strVal val="visible"/>
                                      </p:to>
                                    </p:set>
                                    <p:animEffect transition="in" filter="fade">
                                      <p:cBhvr>
                                        <p:cTn id="42" dur="500"/>
                                        <p:tgtEl>
                                          <p:spTgt spid="3">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E5BCC70-33C6-4505-9AF2-43F3D3B38F2A}"/>
              </a:ext>
            </a:extLst>
          </p:cNvPr>
          <p:cNvSpPr>
            <a:spLocks noGrp="1"/>
          </p:cNvSpPr>
          <p:nvPr>
            <p:ph type="body" sz="quarter" idx="10"/>
          </p:nvPr>
        </p:nvSpPr>
        <p:spPr>
          <a:xfrm>
            <a:off x="274638" y="1363662"/>
            <a:ext cx="11658599" cy="4364272"/>
          </a:xfrm>
        </p:spPr>
        <p:txBody>
          <a:bodyPr/>
          <a:lstStyle/>
          <a:p>
            <a:r>
              <a:rPr lang="en-US" b="1" dirty="0"/>
              <a:t>DRY!</a:t>
            </a:r>
          </a:p>
          <a:p>
            <a:pPr marL="0" indent="0">
              <a:buNone/>
            </a:pPr>
            <a:r>
              <a:rPr lang="fr-BE" dirty="0"/>
              <a:t>Don’t </a:t>
            </a:r>
            <a:r>
              <a:rPr lang="fr-BE" dirty="0" err="1"/>
              <a:t>Repeat</a:t>
            </a:r>
            <a:r>
              <a:rPr lang="fr-BE" dirty="0"/>
              <a:t> </a:t>
            </a:r>
            <a:r>
              <a:rPr lang="fr-BE" dirty="0" err="1"/>
              <a:t>Yourself</a:t>
            </a:r>
            <a:endParaRPr lang="fr-BE" dirty="0"/>
          </a:p>
          <a:p>
            <a:pPr marL="0" indent="0">
              <a:buNone/>
            </a:pPr>
            <a:endParaRPr lang="fr-BE" dirty="0"/>
          </a:p>
          <a:p>
            <a:pPr marL="0" indent="0">
              <a:buNone/>
            </a:pPr>
            <a:r>
              <a:rPr lang="fr-BE" dirty="0">
                <a:latin typeface="Consolas" panose="020B0609020204030204" pitchFamily="49" charset="0"/>
              </a:rPr>
              <a:t>disc * (</a:t>
            </a:r>
            <a:r>
              <a:rPr lang="fr-BE" dirty="0" err="1">
                <a:latin typeface="Consolas" panose="020B0609020204030204" pitchFamily="49" charset="0"/>
              </a:rPr>
              <a:t>amount</a:t>
            </a:r>
            <a:r>
              <a:rPr lang="fr-BE" dirty="0">
                <a:latin typeface="Consolas" panose="020B0609020204030204" pitchFamily="49" charset="0"/>
              </a:rPr>
              <a:t> – (0.1m * </a:t>
            </a:r>
            <a:r>
              <a:rPr lang="fr-BE" dirty="0" err="1">
                <a:latin typeface="Consolas" panose="020B0609020204030204" pitchFamily="49" charset="0"/>
              </a:rPr>
              <a:t>amount</a:t>
            </a:r>
            <a:r>
              <a:rPr lang="fr-BE" dirty="0">
                <a:latin typeface="Consolas" panose="020B0609020204030204" pitchFamily="49" charset="0"/>
              </a:rPr>
              <a:t>));</a:t>
            </a:r>
          </a:p>
          <a:p>
            <a:endParaRPr lang="fr-BE" dirty="0">
              <a:latin typeface="Consolas" panose="020B0609020204030204" pitchFamily="49" charset="0"/>
            </a:endParaRPr>
          </a:p>
          <a:p>
            <a:pPr marL="0" indent="0">
              <a:buNone/>
            </a:pPr>
            <a:r>
              <a:rPr lang="fr-BE" dirty="0">
                <a:latin typeface="Consolas" panose="020B0609020204030204" pitchFamily="49" charset="0"/>
              </a:rPr>
              <a:t>disc * (</a:t>
            </a:r>
            <a:r>
              <a:rPr lang="fr-BE" dirty="0" err="1">
                <a:latin typeface="Consolas" panose="020B0609020204030204" pitchFamily="49" charset="0"/>
              </a:rPr>
              <a:t>amount</a:t>
            </a:r>
            <a:r>
              <a:rPr lang="fr-BE" dirty="0">
                <a:latin typeface="Consolas" panose="020B0609020204030204" pitchFamily="49" charset="0"/>
              </a:rPr>
              <a:t> – (0.5m * </a:t>
            </a:r>
            <a:r>
              <a:rPr lang="fr-BE" dirty="0" err="1">
                <a:latin typeface="Consolas" panose="020B0609020204030204" pitchFamily="49" charset="0"/>
              </a:rPr>
              <a:t>amount</a:t>
            </a:r>
            <a:r>
              <a:rPr lang="fr-BE" dirty="0">
                <a:latin typeface="Consolas" panose="020B0609020204030204" pitchFamily="49" charset="0"/>
              </a:rPr>
              <a:t>));</a:t>
            </a:r>
          </a:p>
          <a:p>
            <a:endParaRPr lang="fr-BE" dirty="0"/>
          </a:p>
          <a:p>
            <a:r>
              <a:rPr lang="fr-BE" dirty="0"/>
              <a:t>I</a:t>
            </a:r>
            <a:r>
              <a:rPr lang="en-GB" dirty="0"/>
              <a:t>l </a:t>
            </a:r>
            <a:r>
              <a:rPr lang="en-GB" dirty="0" err="1"/>
              <a:t>n’y</a:t>
            </a:r>
            <a:r>
              <a:rPr lang="en-GB" dirty="0"/>
              <a:t> a que le magic number qui change.</a:t>
            </a:r>
          </a:p>
          <a:p>
            <a:pPr marL="0" indent="0">
              <a:buNone/>
            </a:pPr>
            <a:endParaRPr lang="en-GB" dirty="0"/>
          </a:p>
        </p:txBody>
      </p:sp>
      <p:sp>
        <p:nvSpPr>
          <p:cNvPr id="4" name="Title 3"/>
          <p:cNvSpPr>
            <a:spLocks noGrp="1"/>
          </p:cNvSpPr>
          <p:nvPr>
            <p:ph type="title"/>
          </p:nvPr>
        </p:nvSpPr>
        <p:spPr>
          <a:xfrm>
            <a:off x="274639" y="295274"/>
            <a:ext cx="11887198" cy="917575"/>
          </a:xfrm>
        </p:spPr>
        <p:txBody>
          <a:bodyPr/>
          <a:lstStyle/>
          <a:p>
            <a:pPr algn="ctr"/>
            <a:r>
              <a:rPr lang="en-US" dirty="0" err="1">
                <a:solidFill>
                  <a:schemeClr val="tx1"/>
                </a:solidFill>
              </a:rPr>
              <a:t>Qu’est-ce</a:t>
            </a:r>
            <a:r>
              <a:rPr lang="en-US" dirty="0">
                <a:solidFill>
                  <a:schemeClr val="tx1"/>
                </a:solidFill>
              </a:rPr>
              <a:t> qui ne </a:t>
            </a:r>
            <a:r>
              <a:rPr lang="en-US" dirty="0" err="1">
                <a:solidFill>
                  <a:schemeClr val="tx1"/>
                </a:solidFill>
              </a:rPr>
              <a:t>va</a:t>
            </a:r>
            <a:r>
              <a:rPr lang="en-US" dirty="0">
                <a:solidFill>
                  <a:schemeClr val="tx1"/>
                </a:solidFill>
              </a:rPr>
              <a:t> pas ? </a:t>
            </a:r>
          </a:p>
        </p:txBody>
      </p:sp>
    </p:spTree>
    <p:extLst>
      <p:ext uri="{BB962C8B-B14F-4D97-AF65-F5344CB8AC3E}">
        <p14:creationId xmlns:p14="http://schemas.microsoft.com/office/powerpoint/2010/main" val="216935390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E5BCC70-33C6-4505-9AF2-43F3D3B38F2A}"/>
              </a:ext>
            </a:extLst>
          </p:cNvPr>
          <p:cNvSpPr>
            <a:spLocks noGrp="1"/>
          </p:cNvSpPr>
          <p:nvPr>
            <p:ph type="body" sz="quarter" idx="10"/>
          </p:nvPr>
        </p:nvSpPr>
        <p:spPr>
          <a:xfrm>
            <a:off x="274638" y="1363662"/>
            <a:ext cx="11658599" cy="2942344"/>
          </a:xfrm>
        </p:spPr>
        <p:txBody>
          <a:bodyPr/>
          <a:lstStyle/>
          <a:p>
            <a:r>
              <a:rPr lang="fr-BE" b="1" dirty="0"/>
              <a:t>SRP : Single </a:t>
            </a:r>
            <a:r>
              <a:rPr lang="fr-BE" b="1" dirty="0" err="1"/>
              <a:t>Responsability</a:t>
            </a:r>
            <a:r>
              <a:rPr lang="fr-BE" b="1" dirty="0"/>
              <a:t> Pattern : </a:t>
            </a:r>
          </a:p>
          <a:p>
            <a:endParaRPr lang="fr-BE" b="1" dirty="0"/>
          </a:p>
          <a:p>
            <a:pPr marL="0" indent="0">
              <a:buNone/>
            </a:pPr>
            <a:r>
              <a:rPr lang="fr-BE" b="1" dirty="0"/>
              <a:t>Cette classe a plusieurs responsabilités :</a:t>
            </a:r>
            <a:endParaRPr lang="fr-BE" dirty="0"/>
          </a:p>
          <a:p>
            <a:pPr>
              <a:buFontTx/>
              <a:buChar char="-"/>
            </a:pPr>
            <a:r>
              <a:rPr lang="fr-BE" dirty="0"/>
              <a:t>Choisir l’algorithme de calcul</a:t>
            </a:r>
          </a:p>
          <a:p>
            <a:pPr>
              <a:buFontTx/>
              <a:buChar char="-"/>
            </a:pPr>
            <a:r>
              <a:rPr lang="fr-BE" dirty="0"/>
              <a:t>Calculer la réduction pour un type de compte</a:t>
            </a:r>
          </a:p>
          <a:p>
            <a:pPr>
              <a:buFontTx/>
              <a:buChar char="-"/>
            </a:pPr>
            <a:r>
              <a:rPr lang="fr-BE" dirty="0"/>
              <a:t>Calculer la réduction pour l’ancienneté d’un compte</a:t>
            </a:r>
          </a:p>
        </p:txBody>
      </p:sp>
      <p:sp>
        <p:nvSpPr>
          <p:cNvPr id="4" name="Title 3"/>
          <p:cNvSpPr>
            <a:spLocks noGrp="1"/>
          </p:cNvSpPr>
          <p:nvPr>
            <p:ph type="title"/>
          </p:nvPr>
        </p:nvSpPr>
        <p:spPr>
          <a:xfrm>
            <a:off x="274639" y="295274"/>
            <a:ext cx="11887198" cy="917575"/>
          </a:xfrm>
        </p:spPr>
        <p:txBody>
          <a:bodyPr/>
          <a:lstStyle/>
          <a:p>
            <a:pPr algn="ctr"/>
            <a:r>
              <a:rPr lang="en-US" dirty="0" err="1">
                <a:solidFill>
                  <a:schemeClr val="tx1"/>
                </a:solidFill>
              </a:rPr>
              <a:t>Qu’est-ce</a:t>
            </a:r>
            <a:r>
              <a:rPr lang="en-US" dirty="0">
                <a:solidFill>
                  <a:schemeClr val="tx1"/>
                </a:solidFill>
              </a:rPr>
              <a:t> qui ne </a:t>
            </a:r>
            <a:r>
              <a:rPr lang="en-US" dirty="0" err="1">
                <a:solidFill>
                  <a:schemeClr val="tx1"/>
                </a:solidFill>
              </a:rPr>
              <a:t>va</a:t>
            </a:r>
            <a:r>
              <a:rPr lang="en-US" dirty="0">
                <a:solidFill>
                  <a:schemeClr val="tx1"/>
                </a:solidFill>
              </a:rPr>
              <a:t> pas ? </a:t>
            </a:r>
          </a:p>
        </p:txBody>
      </p:sp>
    </p:spTree>
    <p:extLst>
      <p:ext uri="{BB962C8B-B14F-4D97-AF65-F5344CB8AC3E}">
        <p14:creationId xmlns:p14="http://schemas.microsoft.com/office/powerpoint/2010/main" val="181195249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theme/theme1.xml><?xml version="1.0" encoding="utf-8"?>
<a:theme xmlns:a="http://schemas.openxmlformats.org/drawingml/2006/main" name="Connect_2016_Template_Light">
  <a:themeElements>
    <a:clrScheme name="Custom 2">
      <a:dk1>
        <a:srgbClr val="505050"/>
      </a:dk1>
      <a:lt1>
        <a:srgbClr val="FFFFFF"/>
      </a:lt1>
      <a:dk2>
        <a:srgbClr val="0078D7"/>
      </a:dk2>
      <a:lt2>
        <a:srgbClr val="FFFFFF"/>
      </a:lt2>
      <a:accent1>
        <a:srgbClr val="0078D7"/>
      </a:accent1>
      <a:accent2>
        <a:srgbClr val="5C2D91"/>
      </a:accent2>
      <a:accent3>
        <a:srgbClr val="00827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Connect_2016_STUDIO_SlideTemplate_101116.potx" id="{80CCC0EE-A535-46E1-81E2-2C88D26BF2D9}" vid="{2239D6D4-FF4D-4593-B7F3-45A8D905D389}"/>
    </a:ext>
  </a:extLst>
</a:theme>
</file>

<file path=ppt/theme/theme2.xml><?xml version="1.0" encoding="utf-8"?>
<a:theme xmlns:a="http://schemas.openxmlformats.org/drawingml/2006/main" name="Connect_2016_Template_Dark">
  <a:themeElements>
    <a:clrScheme name="Custom 1">
      <a:dk1>
        <a:srgbClr val="505050"/>
      </a:dk1>
      <a:lt1>
        <a:srgbClr val="FFFFFF"/>
      </a:lt1>
      <a:dk2>
        <a:srgbClr val="0078D7"/>
      </a:dk2>
      <a:lt2>
        <a:srgbClr val="FFFFFF"/>
      </a:lt2>
      <a:accent1>
        <a:srgbClr val="0078D7"/>
      </a:accent1>
      <a:accent2>
        <a:srgbClr val="5C2D91"/>
      </a:accent2>
      <a:accent3>
        <a:srgbClr val="008272"/>
      </a:accent3>
      <a:accent4>
        <a:srgbClr val="D2D2D2"/>
      </a:accent4>
      <a:accent5>
        <a:srgbClr val="00BCF2"/>
      </a:accent5>
      <a:accent6>
        <a:srgbClr val="737373"/>
      </a:accent6>
      <a:hlink>
        <a:srgbClr val="0078D7"/>
      </a:hlink>
      <a:folHlink>
        <a:srgbClr val="0078D7"/>
      </a:folHlink>
    </a:clrScheme>
    <a:fontScheme name="Custom 2">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Connect_2016_STUDIO_SlideTemplate_101116.potx" id="{80CCC0EE-A535-46E1-81E2-2C88D26BF2D9}" vid="{E2881649-9D4D-4513-9E5E-5A76199B180B}"/>
    </a:ext>
  </a:extLst>
</a:theme>
</file>

<file path=ppt/theme/theme3.xml><?xml version="1.0" encoding="utf-8"?>
<a:theme xmlns:a="http://schemas.openxmlformats.org/drawingml/2006/main" name="Template (March 2016)">
  <a:themeElements>
    <a:clrScheme name="Custom 2">
      <a:dk1>
        <a:srgbClr val="3C3C3C"/>
      </a:dk1>
      <a:lt1>
        <a:srgbClr val="FFFFFF"/>
      </a:lt1>
      <a:dk2>
        <a:srgbClr val="5C2D91"/>
      </a:dk2>
      <a:lt2>
        <a:srgbClr val="FFFFFF"/>
      </a:lt2>
      <a:accent1>
        <a:srgbClr val="5C2D91"/>
      </a:accent1>
      <a:accent2>
        <a:srgbClr val="0078D7"/>
      </a:accent2>
      <a:accent3>
        <a:srgbClr val="008272"/>
      </a:accent3>
      <a:accent4>
        <a:srgbClr val="00B0F0"/>
      </a:accent4>
      <a:accent5>
        <a:srgbClr val="00B294"/>
      </a:accent5>
      <a:accent6>
        <a:srgbClr val="FFB9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2014_Template" id="{67FAA352-B2C8-44C1-9D64-1BBF1A5C5A77}" vid="{6DB45715-9256-4D34-9929-871A11C9B374}"/>
    </a:ext>
  </a:extLst>
</a:theme>
</file>

<file path=ppt/theme/theme4.xml><?xml version="1.0" encoding="utf-8"?>
<a:theme xmlns:a="http://schemas.openxmlformats.org/drawingml/2006/main" name="Visual Studio Enterprise">
  <a:themeElements>
    <a:clrScheme name="Cloud+Enterprise Fall 2016">
      <a:dk1>
        <a:srgbClr val="FFFFFF"/>
      </a:dk1>
      <a:lt1>
        <a:srgbClr val="FFFFFF"/>
      </a:lt1>
      <a:dk2>
        <a:srgbClr val="505050"/>
      </a:dk2>
      <a:lt2>
        <a:srgbClr val="00BCF2"/>
      </a:lt2>
      <a:accent1>
        <a:srgbClr val="0078D7"/>
      </a:accent1>
      <a:accent2>
        <a:srgbClr val="00188F"/>
      </a:accent2>
      <a:accent3>
        <a:srgbClr val="FFB900"/>
      </a:accent3>
      <a:accent4>
        <a:srgbClr val="00BCF2"/>
      </a:accent4>
      <a:accent5>
        <a:srgbClr val="0078D7"/>
      </a:accent5>
      <a:accent6>
        <a:srgbClr val="00188F"/>
      </a:accent6>
      <a:hlink>
        <a:srgbClr val="0078D7"/>
      </a:hlink>
      <a:folHlink>
        <a:srgbClr val="FFB900"/>
      </a:folHlink>
    </a:clrScheme>
    <a:fontScheme name="STB-2013-SegoeUI">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4"/>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000" b="1" dirty="0" smtClean="0">
            <a:solidFill>
              <a:schemeClr val="bg1"/>
            </a:solidFill>
            <a:latin typeface="+mj-lt"/>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noAutofit/>
      </a:bodyPr>
      <a:lstStyle>
        <a:defPPr>
          <a:lnSpc>
            <a:spcPct val="90000"/>
          </a:lnSpc>
          <a:spcAft>
            <a:spcPts val="600"/>
          </a:spcAft>
          <a:defRPr sz="2400" smtClean="0">
            <a:gradFill>
              <a:gsLst>
                <a:gs pos="2917">
                  <a:schemeClr val="tx1"/>
                </a:gs>
                <a:gs pos="30000">
                  <a:schemeClr val="tx1"/>
                </a:gs>
              </a:gsLst>
              <a:lin ang="5400000" scaled="0"/>
            </a:gradFill>
          </a:defRPr>
        </a:defPPr>
      </a:lstStyle>
    </a:tx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ct:contentTypeSchema xmlns:ct="http://schemas.microsoft.com/office/2006/metadata/contentType" xmlns:ma="http://schemas.microsoft.com/office/2006/metadata/properties/metaAttributes" ct:_="" ma:_="" ma:contentTypeName="SMSG KM Document" ma:contentTypeID="0x0101000E4CB7077FEE4FF7AE86D4A500EEC7800300F96E2758736AEF45AFCE0C190C2A9DEC00CC074746C0EF6D439A06F1AAD31A3C2B" ma:contentTypeVersion="46" ma:contentTypeDescription="A document content type used by Infopedia." ma:contentTypeScope="" ma:versionID="18880be79a3feb740759fc36b95f2497">
  <xsd:schema xmlns:xsd="http://www.w3.org/2001/XMLSchema" xmlns:xs="http://www.w3.org/2001/XMLSchema" xmlns:p="http://schemas.microsoft.com/office/2006/metadata/properties" xmlns:ns1="http://schemas.microsoft.com/sharepoint/v3" xmlns:ns2="230e9df3-be65-4c73-a93b-d1236ebd677e" xmlns:ns3="230E9DF3-BE65-4C73-A93B-D1236EBD677E" xmlns:ns4="b3bc04a5-d503-43b1-b98c-a8cf663329d9" xmlns:ns5="2478d1b8-79bf-461f-b8e8-704d21601f1a" targetNamespace="http://schemas.microsoft.com/office/2006/metadata/properties" ma:root="true" ma:fieldsID="9e264b23a33ce4f699136c49cce06ad6" ns1:_="" ns2:_="" ns3:_="" ns4:_="" ns5:_="">
    <xsd:import namespace="http://schemas.microsoft.com/sharepoint/v3"/>
    <xsd:import namespace="230e9df3-be65-4c73-a93b-d1236ebd677e"/>
    <xsd:import namespace="230E9DF3-BE65-4C73-A93B-D1236EBD677E"/>
    <xsd:import namespace="b3bc04a5-d503-43b1-b98c-a8cf663329d9"/>
    <xsd:import namespace="2478d1b8-79bf-461f-b8e8-704d21601f1a"/>
    <xsd:element name="properties">
      <xsd:complexType>
        <xsd:sequence>
          <xsd:element name="documentManagement">
            <xsd:complexType>
              <xsd:all>
                <xsd:element ref="ns1:RoutingRuleDescription" minOccurs="0"/>
                <xsd:element ref="ns2:DocumentDescription" minOccurs="0"/>
                <xsd:element ref="ns2:Owner"/>
                <xsd:element ref="ns3:PublishDate" minOccurs="0"/>
                <xsd:element ref="ns1:PublishingPageContent" minOccurs="0"/>
                <xsd:element ref="ns2:Thumbnail1" minOccurs="0"/>
                <xsd:element ref="ns1:AverageRating" minOccurs="0"/>
                <xsd:element ref="ns1:RatingCount" minOccurs="0"/>
                <xsd:element ref="ns1:PublishingExpirationDate" minOccurs="0"/>
                <xsd:element ref="ns3:ApplyWorkflowRules" minOccurs="0"/>
                <xsd:element ref="ns2:ContentID" minOccurs="0"/>
                <xsd:element ref="ns2:Blog_x0020_Name" minOccurs="0"/>
                <xsd:element ref="ns2:hd9637eefc984b85b6097c6374e15725" minOccurs="0"/>
                <xsd:element ref="ns2:TaxCatchAll" minOccurs="0"/>
                <xsd:element ref="ns2:TaxCatchAllLabel" minOccurs="0"/>
                <xsd:element ref="ns2:b4224c12c78d42ea9b214de0badf8358" minOccurs="0"/>
                <xsd:element ref="ns2:_dlc_DocId" minOccurs="0"/>
                <xsd:element ref="ns2:TaxKeywordTaxHTField" minOccurs="0"/>
                <xsd:element ref="ns2:_dlc_DocIdUrl" minOccurs="0"/>
                <xsd:element ref="ns2:_dlc_DocIdPersistId" minOccurs="0"/>
                <xsd:element ref="ns1:ReportOwner" minOccurs="0"/>
                <xsd:element ref="ns2:m6d26e40ac264097a006193f92232ece" minOccurs="0"/>
                <xsd:element ref="ns2:ConfidentialityTaxHTField0" minOccurs="0"/>
                <xsd:element ref="ns2:od9986d31974458fb3007746ec0bce5f" minOccurs="0"/>
                <xsd:element ref="ns2:bf80e81150e248c48aa8cffdf0021a1f" minOccurs="0"/>
                <xsd:element ref="ns2:mb88723863e1404388ba3733387d48df" minOccurs="0"/>
                <xsd:element ref="ns2:l3c3ea61849e4288a8acc49bb5388e8c" minOccurs="0"/>
                <xsd:element ref="ns2:i0d941ee1e744ffea7aeee9924c91cbb" minOccurs="0"/>
                <xsd:element ref="ns2:i1b478372f814787abd313030b81fcb2" minOccurs="0"/>
                <xsd:element ref="ns2:Coowner" minOccurs="0"/>
                <xsd:element ref="ns2:k21a64daf20d4502b2796a1c6b8ce6c8" minOccurs="0"/>
                <xsd:element ref="ns2:b60f8d2dbb984f349d80d8196897f4d3" minOccurs="0"/>
                <xsd:element ref="ns2:ec5b2ad5c27b45fb8a00a1f27c7ce1ae" minOccurs="0"/>
                <xsd:element ref="ns2:m6c7b4717b6346e6a075a59dd47eac69" minOccurs="0"/>
                <xsd:element ref="ns2:kf34bcdc8fc34e479d3f94c6210e8e27" minOccurs="0"/>
                <xsd:element ref="ns2:ef109fd36bcf4bcd9dd945731030600b" minOccurs="0"/>
                <xsd:element ref="ns2:eb54ac91059940029a3cc8a4ff5af673" minOccurs="0"/>
                <xsd:element ref="ns2:k20e0dfa74bf4e44818db03027b0ccd8" minOccurs="0"/>
                <xsd:element ref="ns2:GenericText2" minOccurs="0"/>
                <xsd:element ref="ns2:GenericHTML1" minOccurs="0"/>
                <xsd:element ref="ns4:Update_x0020_Parent_x0020_Child_x0020_Relation_x0028_1_x0029_0" minOccurs="0"/>
                <xsd:element ref="ns1:_ip_UnifiedCompliancePolicyProperties" minOccurs="0"/>
                <xsd:element ref="ns1:_ip_UnifiedCompliancePolicyUIAction" minOccurs="0"/>
                <xsd:element ref="ns5:LastSharedByUser" minOccurs="0"/>
                <xsd:element ref="ns5:LastSharedByTime" minOccurs="0"/>
                <xsd:element ref="ns4:ODSWF2" minOccurs="0"/>
                <xsd:element ref="ns4:Update_x0020_Parent_x0020_Child_x0020_Relation_x0028_1_x0029_1" minOccurs="0"/>
                <xsd:element ref="ns4:ODSWF_x0028_1_x0029_" minOccurs="0"/>
                <xsd:element ref="ns4:ODSWF2_x0028_1_x0029_" minOccurs="0"/>
                <xsd:element ref="ns4:ODSWF_x0028_1_x0029_0" minOccurs="0"/>
                <xsd:element ref="ns4:ODSWF_x0028_1_x0029_1" minOccurs="0"/>
                <xsd:element ref="ns4:ODSWF1" minOccurs="0"/>
                <xsd:element ref="ns4:ODSWF2_x0028_1_x0029_0"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RoutingRuleDescription" ma:index="2" nillable="true" ma:displayName="Description" ma:description="" ma:hidden="true" ma:internalName="RoutingRuleDescription" ma:readOnly="false">
      <xsd:simpleType>
        <xsd:restriction base="dms:Text">
          <xsd:maxLength value="255"/>
        </xsd:restriction>
      </xsd:simpleType>
    </xsd:element>
    <xsd:element name="PublishingPageContent" ma:index="9" nillable="true" ma:displayName="Page Content" ma:description="Page Content is a site column created by the Publishing feature. It is used on the Article Page Content Type as the content of the page." ma:internalName="PublishingPageContent" ma:readOnly="false">
      <xsd:simpleType>
        <xsd:restriction base="dms:Unknown"/>
      </xsd:simpleType>
    </xsd:element>
    <xsd:element name="AverageRating" ma:index="13" nillable="true" ma:displayName="Rating (0-5)" ma:decimals="2" ma:description="Average value of all the ratings that have been submitted" ma:internalName="AverageRating" ma:readOnly="false">
      <xsd:simpleType>
        <xsd:restriction base="dms:Number"/>
      </xsd:simpleType>
    </xsd:element>
    <xsd:element name="RatingCount" ma:index="14" nillable="true" ma:displayName="Number of Ratings" ma:decimals="0" ma:description="Number of ratings submitted" ma:internalName="RatingCount" ma:readOnly="false">
      <xsd:simpleType>
        <xsd:restriction base="dms:Number"/>
      </xsd:simpleType>
    </xsd:element>
    <xsd:element name="PublishingExpirationDate" ma:index="17" nillable="true" ma:displayName="Scheduling End Date" ma:description="Scheduling End Date is a site column created by the Publishing feature. It is used to specify the date and time on which this page will no longer appear to site visitors." ma:internalName="PublishingExpirationDate" ma:readOnly="false">
      <xsd:simpleType>
        <xsd:restriction base="dms:Unknown"/>
      </xsd:simpleType>
    </xsd:element>
    <xsd:element name="ReportOwner" ma:index="33" nillable="true" ma:displayName="Owner (People and Groups)" ma:description="Owner of this document" ma:hidden="true" ma:list="UserInfo" ma:SearchPeopleOnly="false" ma:SharePointGroup="0" ma:internalName="ReportOwn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_ip_UnifiedCompliancePolicyProperties" ma:index="69" nillable="true" ma:displayName="Unified Compliance Policy Properties" ma:hidden="true" ma:internalName="_ip_UnifiedCompliancePolicyProperties">
      <xsd:simpleType>
        <xsd:restriction base="dms:Note"/>
      </xsd:simpleType>
    </xsd:element>
    <xsd:element name="_ip_UnifiedCompliancePolicyUIAction" ma:index="70"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DocumentDescription" ma:index="3" nillable="true" ma:displayName="Document Description" ma:description="Alternate description for documents that can be used for display." ma:internalName="DocumentDescription">
      <xsd:simpleType>
        <xsd:restriction base="dms:Note">
          <xsd:maxLength value="255"/>
        </xsd:restriction>
      </xsd:simpleType>
    </xsd:element>
    <xsd:element name="Owner" ma:index="4" ma:displayName="Owner" ma:list="UserInfo" ma:SharePointGroup="0" ma:internalName="Own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xsd:element name="AccountType" type="xsd:string" minOccurs="0"/>
                  </xsd:sequence>
                </xsd:complexType>
              </xsd:element>
            </xsd:sequence>
          </xsd:extension>
        </xsd:complexContent>
      </xsd:complexType>
    </xsd:element>
    <xsd:element name="Thumbnail1" ma:index="10" nillable="true" ma:displayName="Thumbnail" ma:format="Hyperlink" ma:internalName="Thumbnail1"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ContentID" ma:index="19" nillable="true" ma:displayName="ContentID" ma:indexed="true" ma:internalName="ContentID">
      <xsd:simpleType>
        <xsd:restriction base="dms:Text">
          <xsd:maxLength value="255"/>
        </xsd:restriction>
      </xsd:simpleType>
    </xsd:element>
    <xsd:element name="Blog_x0020_Name" ma:index="20" nillable="true" ma:displayName="Blog Name" ma:description="Title of an Infopedia Blog" ma:internalName="Blog_x0020_Name">
      <xsd:simpleType>
        <xsd:restriction base="dms:Text">
          <xsd:maxLength value="255"/>
        </xsd:restriction>
      </xsd:simpleType>
    </xsd:element>
    <xsd:element name="hd9637eefc984b85b6097c6374e15725" ma:index="22" nillable="true" ma:taxonomy="true" ma:internalName="hd9637eefc984b85b6097c6374e15725" ma:taxonomyFieldName="ItemType" ma:displayName="SMSG Item Type" ma:default="" ma:fieldId="{1d9637ee-fc98-4b85-b609-7c6374e15725}" ma:taxonomyMulti="true" ma:sspId="e385fb40-52d4-4fae-9c5b-3e8ff8a5878e" ma:termSetId="a611a704-4666-406e-a571-a6e9bb4a2dcc" ma:anchorId="3d59bf14-be35-4b82-81a4-70bbe2a90cc2" ma:open="false" ma:isKeyword="false">
      <xsd:complexType>
        <xsd:sequence>
          <xsd:element ref="pc:Terms" minOccurs="0" maxOccurs="1"/>
        </xsd:sequence>
      </xsd:complexType>
    </xsd:element>
    <xsd:element name="TaxCatchAll" ma:index="24" nillable="true" ma:displayName="Taxonomy Catch All Column" ma:description="" ma:hidden="true" ma:list="{8e3d5b1f-74bf-4cd5-90f8-860d03c4e4d4}" ma:internalName="TaxCatchAll" ma:showField="CatchAllData" ma:web="2478d1b8-79bf-461f-b8e8-704d21601f1a">
      <xsd:complexType>
        <xsd:complexContent>
          <xsd:extension base="dms:MultiChoiceLookup">
            <xsd:sequence>
              <xsd:element name="Value" type="dms:Lookup" maxOccurs="unbounded" minOccurs="0" nillable="true"/>
            </xsd:sequence>
          </xsd:extension>
        </xsd:complexContent>
      </xsd:complexType>
    </xsd:element>
    <xsd:element name="TaxCatchAllLabel" ma:index="25" nillable="true" ma:displayName="Taxonomy Catch All Column1" ma:description="" ma:hidden="true" ma:list="{8e3d5b1f-74bf-4cd5-90f8-860d03c4e4d4}" ma:internalName="TaxCatchAllLabel" ma:readOnly="true" ma:showField="CatchAllDataLabel" ma:web="2478d1b8-79bf-461f-b8e8-704d21601f1a">
      <xsd:complexType>
        <xsd:complexContent>
          <xsd:extension base="dms:MultiChoiceLookup">
            <xsd:sequence>
              <xsd:element name="Value" type="dms:Lookup" maxOccurs="unbounded" minOccurs="0" nillable="true"/>
            </xsd:sequence>
          </xsd:extension>
        </xsd:complexContent>
      </xsd:complexType>
    </xsd:element>
    <xsd:element name="b4224c12c78d42ea9b214de0badf8358" ma:index="27" nillable="true" ma:taxonomy="true" ma:internalName="b4224c12c78d42ea9b214de0badf8358" ma:taxonomyFieldName="EnterpriseDomainTags" ma:displayName="EnterpriseDomainTags" ma:default="" ma:fieldId="{b4224c12-c78d-42ea-9b21-4de0badf8358}" ma:taxonomyMulti="true" ma:sspId="e385fb40-52d4-4fae-9c5b-3e8ff8a5878e" ma:termSetId="d039009f-2da8-468b-bf5e-ff4693a9f72f" ma:anchorId="00000000-0000-0000-0000-000000000000" ma:open="false" ma:isKeyword="false">
      <xsd:complexType>
        <xsd:sequence>
          <xsd:element ref="pc:Terms" minOccurs="0" maxOccurs="1"/>
        </xsd:sequence>
      </xsd:complexType>
    </xsd:element>
    <xsd:element name="_dlc_DocId" ma:index="28" nillable="true" ma:displayName="Document ID Value" ma:description="The value of the document ID assigned to this item." ma:indexed="true" ma:internalName="_dlc_DocId" ma:readOnly="true">
      <xsd:simpleType>
        <xsd:restriction base="dms:Text"/>
      </xsd:simpleType>
    </xsd:element>
    <xsd:element name="TaxKeywordTaxHTField" ma:index="29"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element name="_dlc_DocIdUrl" ma:index="30"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32" nillable="true" ma:displayName="Persist ID" ma:description="Keep ID on add." ma:hidden="true" ma:internalName="_dlc_DocIdPersistId" ma:readOnly="true">
      <xsd:simpleType>
        <xsd:restriction base="dms:Boolean"/>
      </xsd:simpleType>
    </xsd:element>
    <xsd:element name="m6d26e40ac264097a006193f92232ece" ma:index="35" nillable="true" ma:taxonomy="true" ma:internalName="m6d26e40ac264097a006193f92232ece" ma:taxonomyFieldName="TechnicalLevel" ma:displayName="Technical Level" ma:default="" ma:fieldId="{66d26e40-ac26-4097-a006-193f92232ece}" ma:sspId="e385fb40-52d4-4fae-9c5b-3e8ff8a5878e" ma:termSetId="7123edbd-7265-47b9-9049-04e46d245d8e" ma:anchorId="3c636e1e-6390-429f-a144-68438d32bffe" ma:open="false" ma:isKeyword="false">
      <xsd:complexType>
        <xsd:sequence>
          <xsd:element ref="pc:Terms" minOccurs="0" maxOccurs="1"/>
        </xsd:sequence>
      </xsd:complexType>
    </xsd:element>
    <xsd:element name="ConfidentialityTaxHTField0" ma:index="36" ma:taxonomy="true" ma:internalName="ConfidentialityTaxHTField0" ma:taxonomyFieldName="Confidentiality" ma:displayName="Confidentiality" ma:default="5;#Microsoft confidential|461efa83-0283-486a-a8d5-943328f3693f" ma:fieldId="{840a9f3c-1e14-4c21-9dbf-5637765665db}" ma:sspId="e385fb40-52d4-4fae-9c5b-3e8ff8a5878e" ma:termSetId="e0e820dc-7da0-48b9-8472-209c7e82d1d0" ma:anchorId="00000000-0000-0000-0000-000000000000" ma:open="false" ma:isKeyword="false">
      <xsd:complexType>
        <xsd:sequence>
          <xsd:element ref="pc:Terms" minOccurs="0" maxOccurs="1"/>
        </xsd:sequence>
      </xsd:complexType>
    </xsd:element>
    <xsd:element name="od9986d31974458fb3007746ec0bce5f" ma:index="37" nillable="true" ma:taxonomy="true" ma:internalName="od9986d31974458fb3007746ec0bce5f" ma:taxonomyFieldName="Languages" ma:displayName="SMSG Languages" ma:default="" ma:fieldId="{8d9986d3-1974-458f-b300-7746ec0bce5f}" ma:taxonomyMulti="true" ma:sspId="e385fb40-52d4-4fae-9c5b-3e8ff8a5878e" ma:termSetId="a611a704-4666-406e-a571-a6e9bb4a2dcc" ma:anchorId="c5f267fd-fa38-4ffe-a1d8-2693d87e90bc" ma:open="false" ma:isKeyword="false">
      <xsd:complexType>
        <xsd:sequence>
          <xsd:element ref="pc:Terms" minOccurs="0" maxOccurs="1"/>
        </xsd:sequence>
      </xsd:complexType>
    </xsd:element>
    <xsd:element name="bf80e81150e248c48aa8cffdf0021a1f" ma:index="39" nillable="true" ma:taxonomy="true" ma:internalName="bf80e81150e248c48aa8cffdf0021a1f" ma:taxonomyFieldName="Products" ma:displayName="SMSG Products &amp; Technologies" ma:default="" ma:fieldId="{bf80e811-50e2-48c4-8aa8-cffdf0021a1f}" ma:taxonomyMulti="true" ma:sspId="e385fb40-52d4-4fae-9c5b-3e8ff8a5878e" ma:termSetId="a611a704-4666-406e-a571-a6e9bb4a2dcc" ma:anchorId="f7bdd4ba-8e81-43d6-a504-860f505d5c97" ma:open="false" ma:isKeyword="false">
      <xsd:complexType>
        <xsd:sequence>
          <xsd:element ref="pc:Terms" minOccurs="0" maxOccurs="1"/>
        </xsd:sequence>
      </xsd:complexType>
    </xsd:element>
    <xsd:element name="mb88723863e1404388ba3733387d48df" ma:index="41" nillable="true" ma:taxonomy="true" ma:internalName="mb88723863e1404388ba3733387d48df" ma:taxonomyFieldName="Audiences" ma:displayName="SMSG Customer Audiences" ma:default="" ma:fieldId="{6b887238-63e1-4043-88ba-3733387d48df}" ma:taxonomyMulti="true" ma:sspId="e385fb40-52d4-4fae-9c5b-3e8ff8a5878e" ma:termSetId="a611a704-4666-406e-a571-a6e9bb4a2dcc" ma:anchorId="8a0280e9-c6e8-4e3c-80d6-8db643b96ddd" ma:open="false" ma:isKeyword="false">
      <xsd:complexType>
        <xsd:sequence>
          <xsd:element ref="pc:Terms" minOccurs="0" maxOccurs="1"/>
        </xsd:sequence>
      </xsd:complexType>
    </xsd:element>
    <xsd:element name="l3c3ea61849e4288a8acc49bb5388e8c" ma:index="43" nillable="true" ma:taxonomy="true" ma:internalName="l3c3ea61849e4288a8acc49bb5388e8c" ma:taxonomyFieldName="Groups" ma:displayName="SMSG Groups" ma:default="" ma:fieldId="{53c3ea61-849e-4288-a8ac-c49bb5388e8c}" ma:taxonomyMulti="true" ma:sspId="e385fb40-52d4-4fae-9c5b-3e8ff8a5878e" ma:termSetId="d039009f-2da8-468b-bf5e-ff4693a9f72f" ma:anchorId="ec38e82f-eddf-4553-aa72-f3bd3c1d5855" ma:open="false" ma:isKeyword="false">
      <xsd:complexType>
        <xsd:sequence>
          <xsd:element ref="pc:Terms" minOccurs="0" maxOccurs="1"/>
        </xsd:sequence>
      </xsd:complexType>
    </xsd:element>
    <xsd:element name="i0d941ee1e744ffea7aeee9924c91cbb" ma:index="45" nillable="true" ma:taxonomy="true" ma:internalName="i0d941ee1e744ffea7aeee9924c91cbb" ma:taxonomyFieldName="BusinessArchitecture" ma:displayName="SMSG Business Architecture" ma:default="" ma:fieldId="{20d941ee-1e74-4ffe-a7ae-ee9924c91cbb}" ma:taxonomyMulti="true" ma:sspId="e385fb40-52d4-4fae-9c5b-3e8ff8a5878e" ma:termSetId="d039009f-2da8-468b-bf5e-ff4693a9f72f" ma:anchorId="1951c1e0-4cc7-414f-a435-7369277bc757" ma:open="false" ma:isKeyword="false">
      <xsd:complexType>
        <xsd:sequence>
          <xsd:element ref="pc:Terms" minOccurs="0" maxOccurs="1"/>
        </xsd:sequence>
      </xsd:complexType>
    </xsd:element>
    <xsd:element name="i1b478372f814787abd313030b81fcb2" ma:index="47" nillable="true" ma:taxonomy="true" ma:internalName="i1b478372f814787abd313030b81fcb2" ma:taxonomyFieldName="ActivitiesAndPrograms" ma:displayName="SMSG Activities &amp; Programs" ma:default="" ma:fieldId="{21b47837-2f81-4787-abd3-13030b81fcb2}" ma:taxonomyMulti="true" ma:sspId="e385fb40-52d4-4fae-9c5b-3e8ff8a5878e" ma:termSetId="d039009f-2da8-468b-bf5e-ff4693a9f72f" ma:anchorId="846d39ff-6475-4006-99df-de42970d666e" ma:open="false" ma:isKeyword="false">
      <xsd:complexType>
        <xsd:sequence>
          <xsd:element ref="pc:Terms" minOccurs="0" maxOccurs="1"/>
        </xsd:sequence>
      </xsd:complexType>
    </xsd:element>
    <xsd:element name="Coowner" ma:index="49" nillable="true" ma:displayName="Co-owner" ma:list="UserInfo" ma:SearchPeopleOnly="false" ma:SharePointGroup="0" ma:internalName="Coowner" ma:showField="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k21a64daf20d4502b2796a1c6b8ce6c8" ma:index="50" nillable="true" ma:taxonomy="true" ma:internalName="k21a64daf20d4502b2796a1c6b8ce6c8" ma:taxonomyFieldName="Industries" ma:displayName="SMSG Industries" ma:default="" ma:fieldId="{421a64da-f20d-4502-b279-6a1c6b8ce6c8}" ma:taxonomyMulti="true" ma:sspId="e385fb40-52d4-4fae-9c5b-3e8ff8a5878e" ma:termSetId="a611a704-4666-406e-a571-a6e9bb4a2dcc" ma:anchorId="322da17f-7441-43de-8ac8-ca7d62aec02b" ma:open="false" ma:isKeyword="false">
      <xsd:complexType>
        <xsd:sequence>
          <xsd:element ref="pc:Terms" minOccurs="0" maxOccurs="1"/>
        </xsd:sequence>
      </xsd:complexType>
    </xsd:element>
    <xsd:element name="b60f8d2dbb984f349d80d8196897f4d3" ma:index="52" nillable="true" ma:taxonomy="true" ma:internalName="b60f8d2dbb984f349d80d8196897f4d3" ma:taxonomyFieldName="Roles" ma:displayName="SMSG Roles" ma:default="" ma:fieldId="{b60f8d2d-bb98-4f34-9d80-d8196897f4d3}" ma:taxonomyMulti="true" ma:sspId="e385fb40-52d4-4fae-9c5b-3e8ff8a5878e" ma:termSetId="a611a704-4666-406e-a571-a6e9bb4a2dcc" ma:anchorId="c9a07ef0-4236-4915-97ca-1b3392dac369" ma:open="false" ma:isKeyword="false">
      <xsd:complexType>
        <xsd:sequence>
          <xsd:element ref="pc:Terms" minOccurs="0" maxOccurs="1"/>
        </xsd:sequence>
      </xsd:complexType>
    </xsd:element>
    <xsd:element name="ec5b2ad5c27b45fb8a00a1f27c7ce1ae" ma:index="54" nillable="true" ma:taxonomy="true" ma:internalName="ec5b2ad5c27b45fb8a00a1f27c7ce1ae" ma:taxonomyFieldName="Partners" ma:displayName="SMSG Partners" ma:default="" ma:fieldId="{ec5b2ad5-c27b-45fb-8a00-a1f27c7ce1ae}" ma:taxonomyMulti="true" ma:sspId="e385fb40-52d4-4fae-9c5b-3e8ff8a5878e" ma:termSetId="a611a704-4666-406e-a571-a6e9bb4a2dcc" ma:anchorId="dd1a91fa-3198-4561-9b04-bc737b2a8291" ma:open="false" ma:isKeyword="false">
      <xsd:complexType>
        <xsd:sequence>
          <xsd:element ref="pc:Terms" minOccurs="0" maxOccurs="1"/>
        </xsd:sequence>
      </xsd:complexType>
    </xsd:element>
    <xsd:element name="m6c7b4717b6346e6a075a59dd47eac69" ma:index="56" nillable="true" ma:taxonomy="true" ma:internalName="m6c7b4717b6346e6a075a59dd47eac69" ma:taxonomyFieldName="Topics" ma:displayName="SMSG Topics" ma:default="" ma:fieldId="{66c7b471-7b63-46e6-a075-a59dd47eac69}" ma:taxonomyMulti="true" ma:sspId="e385fb40-52d4-4fae-9c5b-3e8ff8a5878e" ma:termSetId="d039009f-2da8-468b-bf5e-ff4693a9f72f" ma:anchorId="ddcce936-3357-448e-8326-e6fdfddfb752" ma:open="false" ma:isKeyword="false">
      <xsd:complexType>
        <xsd:sequence>
          <xsd:element ref="pc:Terms" minOccurs="0" maxOccurs="1"/>
        </xsd:sequence>
      </xsd:complexType>
    </xsd:element>
    <xsd:element name="kf34bcdc8fc34e479d3f94c6210e8e27" ma:index="58" nillable="true" ma:taxonomy="true" ma:internalName="kf34bcdc8fc34e479d3f94c6210e8e27" ma:taxonomyFieldName="Competitors" ma:displayName="SMSG Competition" ma:default="" ma:fieldId="{4f34bcdc-8fc3-4e47-9d3f-94c6210e8e27}" ma:taxonomyMulti="true" ma:sspId="e385fb40-52d4-4fae-9c5b-3e8ff8a5878e" ma:termSetId="a611a704-4666-406e-a571-a6e9bb4a2dcc" ma:anchorId="718f8fd0-b740-48bc-92ad-5700213c04b2" ma:open="false" ma:isKeyword="false">
      <xsd:complexType>
        <xsd:sequence>
          <xsd:element ref="pc:Terms" minOccurs="0" maxOccurs="1"/>
        </xsd:sequence>
      </xsd:complexType>
    </xsd:element>
    <xsd:element name="ef109fd36bcf4bcd9dd945731030600b" ma:index="60" nillable="true" ma:taxonomy="true" ma:internalName="ef109fd36bcf4bcd9dd945731030600b" ma:taxonomyFieldName="Region" ma:displayName="SMSG Region" ma:default="" ma:fieldId="{ef109fd3-6bcf-4bcd-9dd9-45731030600b}" ma:taxonomyMulti="true" ma:sspId="e385fb40-52d4-4fae-9c5b-3e8ff8a5878e" ma:termSetId="a611a704-4666-406e-a571-a6e9bb4a2dcc" ma:anchorId="c5404caa-7d82-41c6-82c2-0230c1d96864" ma:open="false" ma:isKeyword="false">
      <xsd:complexType>
        <xsd:sequence>
          <xsd:element ref="pc:Terms" minOccurs="0" maxOccurs="1"/>
        </xsd:sequence>
      </xsd:complexType>
    </xsd:element>
    <xsd:element name="eb54ac91059940029a3cc8a4ff5af673" ma:index="62" nillable="true" ma:taxonomy="true" ma:internalName="eb54ac91059940029a3cc8a4ff5af673" ma:taxonomyFieldName="SMSGDomain" ma:displayName="SMSG Domain" ma:default="" ma:fieldId="{eb54ac91-0599-4002-9a3c-c8a4ff5af673}"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element name="k20e0dfa74bf4e44818db03027b0ccd8" ma:index="64" nillable="true" ma:taxonomy="true" ma:internalName="k20e0dfa74bf4e44818db03027b0ccd8" ma:taxonomyFieldName="Segments" ma:displayName="SMSG Customer Segments" ma:default="" ma:fieldId="{420e0dfa-74bf-4e44-818d-b03027b0ccd8}"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element name="GenericText2" ma:index="66" nillable="true" ma:displayName="GenericText2" ma:description="Generic field for future features in implementation" ma:internalName="GenericText2">
      <xsd:simpleType>
        <xsd:restriction base="dms:Text">
          <xsd:maxLength value="255"/>
        </xsd:restriction>
      </xsd:simpleType>
    </xsd:element>
    <xsd:element name="GenericHTML1" ma:index="67" nillable="true" ma:displayName="GenericHTML1" ma:description="Generic field for future features in implementation" ma:internalName="GenericHTML1">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PublishDate" ma:index="5" nillable="true" ma:displayName="PublishDate" ma:description="Used in Blog Posts, this date is used to specify the Blog Article Date." ma:format="DateOnly" ma:internalName="PublishDate" ma:readOnly="false">
      <xsd:simpleType>
        <xsd:restriction base="dms:DateTime"/>
      </xsd:simpleType>
    </xsd:element>
    <xsd:element name="ApplyWorkflowRules" ma:index="18" nillable="true" ma:displayName="ApplyWorkflowRules" ma:default="Yes" ma:description="This columns is used to help to apply the workflow rules on Document Sets / Documents. by Default the Value is Yes" ma:format="Dropdown" ma:internalName="ApplyWorkflowRules" ma:readOnly="false">
      <xsd:simpleType>
        <xsd:restriction base="dms:Choice">
          <xsd:enumeration value="Yes"/>
          <xsd:enumeration value="No"/>
        </xsd:restriction>
      </xsd:simpleType>
    </xsd:element>
  </xsd:schema>
  <xsd:schema xmlns:xsd="http://www.w3.org/2001/XMLSchema" xmlns:xs="http://www.w3.org/2001/XMLSchema" xmlns:dms="http://schemas.microsoft.com/office/2006/documentManagement/types" xmlns:pc="http://schemas.microsoft.com/office/infopath/2007/PartnerControls" targetNamespace="b3bc04a5-d503-43b1-b98c-a8cf663329d9" elementFormDefault="qualified">
    <xsd:import namespace="http://schemas.microsoft.com/office/2006/documentManagement/types"/>
    <xsd:import namespace="http://schemas.microsoft.com/office/infopath/2007/PartnerControls"/>
    <xsd:element name="Update_x0020_Parent_x0020_Child_x0020_Relation_x0028_1_x0029_0" ma:index="68" nillable="true" ma:displayName="Update Parent Child Relation" ma:internalName="Update_x0020_Parent_x0020_Child_x0020_Relation_x0028_1_x0029_0">
      <xsd:complexType>
        <xsd:complexContent>
          <xsd:extension base="dms:URL">
            <xsd:sequence>
              <xsd:element name="Url" type="dms:ValidUrl" minOccurs="0" nillable="true"/>
              <xsd:element name="Description" type="xsd:string" nillable="true"/>
            </xsd:sequence>
          </xsd:extension>
        </xsd:complexContent>
      </xsd:complexType>
    </xsd:element>
    <xsd:element name="ODSWF2" ma:index="73" nillable="true" ma:displayName="ODSWF2" ma:internalName="ODSWF2">
      <xsd:complexType>
        <xsd:complexContent>
          <xsd:extension base="dms:URL">
            <xsd:sequence>
              <xsd:element name="Url" type="dms:ValidUrl" minOccurs="0" nillable="true"/>
              <xsd:element name="Description" type="xsd:string" nillable="true"/>
            </xsd:sequence>
          </xsd:extension>
        </xsd:complexContent>
      </xsd:complexType>
    </xsd:element>
    <xsd:element name="Update_x0020_Parent_x0020_Child_x0020_Relation_x0028_1_x0029_1" ma:index="74" nillable="true" ma:displayName="Update Parent Child Relation" ma:internalName="Update_x0020_Parent_x0020_Child_x0020_Relation_x0028_1_x0029_1">
      <xsd:complexType>
        <xsd:complexContent>
          <xsd:extension base="dms:URL">
            <xsd:sequence>
              <xsd:element name="Url" type="dms:ValidUrl" minOccurs="0" nillable="true"/>
              <xsd:element name="Description" type="xsd:string" nillable="true"/>
            </xsd:sequence>
          </xsd:extension>
        </xsd:complexContent>
      </xsd:complexType>
    </xsd:element>
    <xsd:element name="ODSWF_x0028_1_x0029_" ma:index="75" nillable="true" ma:displayName="ODSWF" ma:internalName="ODSWF_x0028_1_x0029_">
      <xsd:complexType>
        <xsd:complexContent>
          <xsd:extension base="dms:URL">
            <xsd:sequence>
              <xsd:element name="Url" type="dms:ValidUrl" minOccurs="0" nillable="true"/>
              <xsd:element name="Description" type="xsd:string" nillable="true"/>
            </xsd:sequence>
          </xsd:extension>
        </xsd:complexContent>
      </xsd:complexType>
    </xsd:element>
    <xsd:element name="ODSWF2_x0028_1_x0029_" ma:index="76" nillable="true" ma:displayName="ODSWF2" ma:internalName="ODSWF2_x0028_1_x0029_">
      <xsd:complexType>
        <xsd:complexContent>
          <xsd:extension base="dms:URL">
            <xsd:sequence>
              <xsd:element name="Url" type="dms:ValidUrl" minOccurs="0" nillable="true"/>
              <xsd:element name="Description" type="xsd:string" nillable="true"/>
            </xsd:sequence>
          </xsd:extension>
        </xsd:complexContent>
      </xsd:complexType>
    </xsd:element>
    <xsd:element name="ODSWF_x0028_1_x0029_0" ma:index="77" nillable="true" ma:displayName="ODSWF" ma:internalName="ODSWF_x0028_1_x0029_0">
      <xsd:complexType>
        <xsd:complexContent>
          <xsd:extension base="dms:URL">
            <xsd:sequence>
              <xsd:element name="Url" type="dms:ValidUrl" minOccurs="0" nillable="true"/>
              <xsd:element name="Description" type="xsd:string" nillable="true"/>
            </xsd:sequence>
          </xsd:extension>
        </xsd:complexContent>
      </xsd:complexType>
    </xsd:element>
    <xsd:element name="ODSWF_x0028_1_x0029_1" ma:index="78" nillable="true" ma:displayName="ODSWF" ma:internalName="ODSWF_x0028_1_x0029_1">
      <xsd:complexType>
        <xsd:complexContent>
          <xsd:extension base="dms:URL">
            <xsd:sequence>
              <xsd:element name="Url" type="dms:ValidUrl" minOccurs="0" nillable="true"/>
              <xsd:element name="Description" type="xsd:string" nillable="true"/>
            </xsd:sequence>
          </xsd:extension>
        </xsd:complexContent>
      </xsd:complexType>
    </xsd:element>
    <xsd:element name="ODSWF1" ma:index="79" nillable="true" ma:displayName="ODSWF1" ma:internalName="ODSWF1">
      <xsd:complexType>
        <xsd:complexContent>
          <xsd:extension base="dms:URL">
            <xsd:sequence>
              <xsd:element name="Url" type="dms:ValidUrl" minOccurs="0" nillable="true"/>
              <xsd:element name="Description" type="xsd:string" nillable="true"/>
            </xsd:sequence>
          </xsd:extension>
        </xsd:complexContent>
      </xsd:complexType>
    </xsd:element>
    <xsd:element name="ODSWF2_x0028_1_x0029_0" ma:index="80" nillable="true" ma:displayName="ODSWF2" ma:internalName="ODSWF2_x0028_1_x0029_0">
      <xsd:complexType>
        <xsd:complexContent>
          <xsd:extension base="dms:URL">
            <xsd:sequence>
              <xsd:element name="Url" type="dms:ValidUrl" minOccurs="0" nillable="true"/>
              <xsd:element name="Description" type="xsd:string"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2478d1b8-79bf-461f-b8e8-704d21601f1a" elementFormDefault="qualified">
    <xsd:import namespace="http://schemas.microsoft.com/office/2006/documentManagement/types"/>
    <xsd:import namespace="http://schemas.microsoft.com/office/infopath/2007/PartnerControls"/>
    <xsd:element name="LastSharedByUser" ma:index="71" nillable="true" ma:displayName="Last Shared By User" ma:description="" ma:internalName="LastSharedByUser" ma:readOnly="true">
      <xsd:simpleType>
        <xsd:restriction base="dms:Note">
          <xsd:maxLength value="255"/>
        </xsd:restriction>
      </xsd:simpleType>
    </xsd:element>
    <xsd:element name="LastSharedByTime" ma:index="72" nillable="true" ma:displayName="Last Shared By Time" ma:description=""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6"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Version=14.0.0.0, Culture=neutral, PublicKeyToken=71e9bce111e9429c</Assembly>
    <Class>Microsoft.Office.DocumentManagement.Internal.DocIdHandler</Class>
    <Data/>
    <Filter/>
  </Receiver>
</spe:Receivers>
</file>

<file path=customXml/item3.xml><?xml version="1.0" encoding="utf-8"?>
<?mso-contentType ?>
<SharedContentType xmlns="Microsoft.SharePoint.Taxonomy.ContentTypeSync" SourceId="e385fb40-52d4-4fae-9c5b-3e8ff8a5878e" ContentTypeId="0x0101000E4CB7077FEE4FF7AE86D4A500EEC7800300F96E2758736AEF45AFCE0C190C2A9DEC" PreviousValue="false"/>
</file>

<file path=customXml/item4.xml><?xml version="1.0" encoding="utf-8"?>
<p:properties xmlns:p="http://schemas.microsoft.com/office/2006/metadata/properties" xmlns:xsi="http://www.w3.org/2001/XMLSchema-instance" xmlns:pc="http://schemas.microsoft.com/office/infopath/2007/PartnerControls">
  <documentManagement>
    <DocumentDescription xmlns="230e9df3-be65-4c73-a93b-d1236ebd677e">​L100 Our Journey to DevOps Deck</DocumentDescription>
    <hd9637eefc984b85b6097c6374e15725 xmlns="230e9df3-be65-4c73-a93b-d1236ebd677e">
      <Terms xmlns="http://schemas.microsoft.com/office/infopath/2007/PartnerControls">
        <TermInfo xmlns="http://schemas.microsoft.com/office/infopath/2007/PartnerControls">
          <TermName xmlns="http://schemas.microsoft.com/office/infopath/2007/PartnerControls">customer presentations</TermName>
          <TermId xmlns="http://schemas.microsoft.com/office/infopath/2007/PartnerControls">18e9ae94-e321-4eea-82d2-ad5b2f470f3c</TermId>
        </TermInfo>
      </Terms>
    </hd9637eefc984b85b6097c6374e15725>
    <od9986d31974458fb3007746ec0bce5f xmlns="230e9df3-be65-4c73-a93b-d1236ebd677e">
      <Terms xmlns="http://schemas.microsoft.com/office/infopath/2007/PartnerControls"/>
    </od9986d31974458fb3007746ec0bce5f>
    <k20e0dfa74bf4e44818db03027b0ccd8 xmlns="230e9df3-be65-4c73-a93b-d1236ebd677e">
      <Terms xmlns="http://schemas.microsoft.com/office/infopath/2007/PartnerControls"/>
    </k20e0dfa74bf4e44818db03027b0ccd8>
    <ODSWF2_x0028_1_x0029_ xmlns="b3bc04a5-d503-43b1-b98c-a8cf663329d9">
      <Url xsi:nil="true"/>
      <Description xsi:nil="true"/>
    </ODSWF2_x0028_1_x0029_>
    <ODSWF1 xmlns="b3bc04a5-d503-43b1-b98c-a8cf663329d9">
      <Url xsi:nil="true"/>
      <Description xsi:nil="true"/>
    </ODSWF1>
    <Owner xmlns="230e9df3-be65-4c73-a93b-d1236ebd677e">
      <UserInfo>
        <DisplayName>Clemri Steyn</DisplayName>
        <AccountId>221</AccountId>
        <AccountType/>
      </UserInfo>
    </Owner>
    <PublishDate xmlns="230E9DF3-BE65-4C73-A93B-D1236EBD677E" xsi:nil="true"/>
    <_ip_UnifiedCompliancePolicyUIAction xmlns="http://schemas.microsoft.com/sharepoint/v3" xsi:nil="true"/>
    <k21a64daf20d4502b2796a1c6b8ce6c8 xmlns="230e9df3-be65-4c73-a93b-d1236ebd677e">
      <Terms xmlns="http://schemas.microsoft.com/office/infopath/2007/PartnerControls"/>
    </k21a64daf20d4502b2796a1c6b8ce6c8>
    <GenericHTML1 xmlns="230e9df3-be65-4c73-a93b-d1236ebd677e" xsi:nil="true"/>
    <ConfidentialityTaxHTField0 xmlns="230e9df3-be65-4c73-a93b-d1236ebd677e">
      <Terms xmlns="http://schemas.microsoft.com/office/infopath/2007/PartnerControls">
        <TermInfo xmlns="http://schemas.microsoft.com/office/infopath/2007/PartnerControls">
          <TermName xmlns="http://schemas.microsoft.com/office/infopath/2007/PartnerControls">customer ready</TermName>
          <TermId xmlns="http://schemas.microsoft.com/office/infopath/2007/PartnerControls">8986c41d-21c5-4f8f-8a12-ea4625b46858</TermId>
        </TermInfo>
      </Terms>
    </ConfidentialityTaxHTField0>
    <l3c3ea61849e4288a8acc49bb5388e8c xmlns="230e9df3-be65-4c73-a93b-d1236ebd677e">
      <Terms xmlns="http://schemas.microsoft.com/office/infopath/2007/PartnerControls">
        <TermInfo xmlns="http://schemas.microsoft.com/office/infopath/2007/PartnerControls">
          <TermName xmlns="http://schemas.microsoft.com/office/infopath/2007/PartnerControls">Developer Platform and Tools Marketing</TermName>
          <TermId xmlns="http://schemas.microsoft.com/office/infopath/2007/PartnerControls">b117718f-aa6c-411f-b6a8-3da180b0b2c7</TermId>
        </TermInfo>
      </Terms>
    </l3c3ea61849e4288a8acc49bb5388e8c>
    <ODSWF2 xmlns="b3bc04a5-d503-43b1-b98c-a8cf663329d9">
      <Url xsi:nil="true"/>
      <Description xsi:nil="true"/>
    </ODSWF2>
    <ODSWF2_x0028_1_x0029_0 xmlns="b3bc04a5-d503-43b1-b98c-a8cf663329d9">
      <Url xsi:nil="true"/>
      <Description xsi:nil="true"/>
    </ODSWF2_x0028_1_x0029_0>
    <Blog_x0020_Name xmlns="230e9df3-be65-4c73-a93b-d1236ebd677e" xsi:nil="true"/>
    <eb54ac91059940029a3cc8a4ff5af673 xmlns="230e9df3-be65-4c73-a93b-d1236ebd677e">
      <Terms xmlns="http://schemas.microsoft.com/office/infopath/2007/PartnerControls">
        <TermInfo xmlns="http://schemas.microsoft.com/office/infopath/2007/PartnerControls">
          <TermName xmlns="http://schemas.microsoft.com/office/infopath/2007/PartnerControls">Cloud and Enterprise</TermName>
          <TermId xmlns="http://schemas.microsoft.com/office/infopath/2007/PartnerControls">adc2fe87-c79a-4ded-a449-3f86b954069d</TermId>
        </TermInfo>
        <TermInfo xmlns="http://schemas.microsoft.com/office/infopath/2007/PartnerControls">
          <TermName xmlns="http://schemas.microsoft.com/office/infopath/2007/PartnerControls">Developer Tools Domain</TermName>
          <TermId xmlns="http://schemas.microsoft.com/office/infopath/2007/PartnerControls">58c4098f-5b04-404d-a0e5-4dc5be632145</TermId>
        </TermInfo>
      </Terms>
    </eb54ac91059940029a3cc8a4ff5af673>
    <PublishingPageContent xmlns="http://schemas.microsoft.com/sharepoint/v3" xsi:nil="true"/>
    <ContentID xmlns="230e9df3-be65-4c73-a93b-d1236ebd677e" xsi:nil="true"/>
    <Coowner xmlns="230e9df3-be65-4c73-a93b-d1236ebd677e">
      <UserInfo>
        <DisplayName>i:0#.f|membership|v-vamina@microsoft.com</DisplayName>
        <AccountId>99774</AccountId>
        <AccountType/>
      </UserInfo>
      <UserInfo>
        <DisplayName>i:0#.f|membership|denize@microsoft.com</DisplayName>
        <AccountId>26728</AccountId>
        <AccountType/>
      </UserInfo>
      <UserInfo>
        <DisplayName>i:0#.f|membership|v-danaja@microsoft.com</DisplayName>
        <AccountId>176</AccountId>
        <AccountType/>
      </UserInfo>
      <UserInfo>
        <DisplayName>i:0#.f|membership|v-anmarv@microsoft.com</DisplayName>
        <AccountId>45</AccountId>
        <AccountType/>
      </UserInfo>
    </Coowner>
    <ef109fd36bcf4bcd9dd945731030600b xmlns="230e9df3-be65-4c73-a93b-d1236ebd677e">
      <Terms xmlns="http://schemas.microsoft.com/office/infopath/2007/PartnerControls"/>
    </ef109fd36bcf4bcd9dd945731030600b>
    <ODSWF_x0028_1_x0029_ xmlns="b3bc04a5-d503-43b1-b98c-a8cf663329d9">
      <Url xsi:nil="true"/>
      <Description xsi:nil="true"/>
    </ODSWF_x0028_1_x0029_>
    <ApplyWorkflowRules xmlns="230E9DF3-BE65-4C73-A93B-D1236EBD677E">Yes</ApplyWorkflowRules>
    <bf80e81150e248c48aa8cffdf0021a1f xmlns="230e9df3-be65-4c73-a93b-d1236ebd677e">
      <Terms xmlns="http://schemas.microsoft.com/office/infopath/2007/PartnerControls">
        <TermInfo xmlns="http://schemas.microsoft.com/office/infopath/2007/PartnerControls">
          <TermName xmlns="http://schemas.microsoft.com/office/infopath/2007/PartnerControls">software development tools</TermName>
          <TermId xmlns="http://schemas.microsoft.com/office/infopath/2007/PartnerControls">24853bda-fb66-4716-8bc8-88d26fdb57cb</TermId>
        </TermInfo>
      </Terms>
    </bf80e81150e248c48aa8cffdf0021a1f>
    <ec5b2ad5c27b45fb8a00a1f27c7ce1ae xmlns="230e9df3-be65-4c73-a93b-d1236ebd677e">
      <Terms xmlns="http://schemas.microsoft.com/office/infopath/2007/PartnerControls"/>
    </ec5b2ad5c27b45fb8a00a1f27c7ce1ae>
    <RatingCount xmlns="http://schemas.microsoft.com/sharepoint/v3" xsi:nil="true"/>
    <m6d26e40ac264097a006193f92232ece xmlns="230e9df3-be65-4c73-a93b-d1236ebd677e">
      <Terms xmlns="http://schemas.microsoft.com/office/infopath/2007/PartnerControls"/>
    </m6d26e40ac264097a006193f92232ece>
    <_ip_UnifiedCompliancePolicyProperties xmlns="http://schemas.microsoft.com/sharepoint/v3" xsi:nil="true"/>
    <b60f8d2dbb984f349d80d8196897f4d3 xmlns="230e9df3-be65-4c73-a93b-d1236ebd677e">
      <Terms xmlns="http://schemas.microsoft.com/office/infopath/2007/PartnerControls"/>
    </b60f8d2dbb984f349d80d8196897f4d3>
    <Thumbnail1 xmlns="230e9df3-be65-4c73-a93b-d1236ebd677e">
      <Url>https://microsoft.sharepoint.com/sites/Infopedia_G01KC/Media/Thumbnails/G01KC-1-21992/Our Journey to DevOps Deck.png</Url>
      <Description>/sites/Infopedia_G01KC/Media/Thumbnails/G01KC-1-21992/Our Journey to DevOps Deck.png</Description>
    </Thumbnail1>
    <i0d941ee1e744ffea7aeee9924c91cbb xmlns="230e9df3-be65-4c73-a93b-d1236ebd677e">
      <Terms xmlns="http://schemas.microsoft.com/office/infopath/2007/PartnerControls"/>
    </i0d941ee1e744ffea7aeee9924c91cbb>
    <ODSWF_x0028_1_x0029_0 xmlns="b3bc04a5-d503-43b1-b98c-a8cf663329d9">
      <Url xsi:nil="true"/>
      <Description xsi:nil="true"/>
    </ODSWF_x0028_1_x0029_0>
    <RoutingRuleDescription xmlns="http://schemas.microsoft.com/sharepoint/v3" xsi:nil="true"/>
    <PublishingExpirationDate xmlns="http://schemas.microsoft.com/sharepoint/v3" xsi:nil="true"/>
    <ODSWF_x0028_1_x0029_1 xmlns="b3bc04a5-d503-43b1-b98c-a8cf663329d9">
      <Url xsi:nil="true"/>
      <Description xsi:nil="true"/>
    </ODSWF_x0028_1_x0029_1>
    <Update_x0020_Parent_x0020_Child_x0020_Relation_x0028_1_x0029_0 xmlns="b3bc04a5-d503-43b1-b98c-a8cf663329d9">
      <Url xsi:nil="true"/>
      <Description xsi:nil="true"/>
    </Update_x0020_Parent_x0020_Child_x0020_Relation_x0028_1_x0029_0>
    <AverageRating xmlns="http://schemas.microsoft.com/sharepoint/v3" xsi:nil="true"/>
    <TaxKeywordTaxHTField xmlns="230e9df3-be65-4c73-a93b-d1236ebd677e">
      <Terms xmlns="http://schemas.microsoft.com/office/infopath/2007/PartnerControls"/>
    </TaxKeywordTaxHTField>
    <ReportOwner xmlns="http://schemas.microsoft.com/sharepoint/v3">
      <UserInfo>
        <DisplayName/>
        <AccountId xsi:nil="true"/>
        <AccountType/>
      </UserInfo>
    </ReportOwner>
    <i1b478372f814787abd313030b81fcb2 xmlns="230e9df3-be65-4c73-a93b-d1236ebd677e">
      <Terms xmlns="http://schemas.microsoft.com/office/infopath/2007/PartnerControls"/>
    </i1b478372f814787abd313030b81fcb2>
    <b4224c12c78d42ea9b214de0badf8358 xmlns="230e9df3-be65-4c73-a93b-d1236ebd677e">
      <Terms xmlns="http://schemas.microsoft.com/office/infopath/2007/PartnerControls"/>
    </b4224c12c78d42ea9b214de0badf8358>
    <TaxCatchAll xmlns="230e9df3-be65-4c73-a93b-d1236ebd677e">
      <Value>16</Value>
      <Value>14</Value>
      <Value>348</Value>
      <Value>346</Value>
      <Value>345</Value>
      <Value>21</Value>
    </TaxCatchAll>
    <mb88723863e1404388ba3733387d48df xmlns="230e9df3-be65-4c73-a93b-d1236ebd677e">
      <Terms xmlns="http://schemas.microsoft.com/office/infopath/2007/PartnerControls"/>
    </mb88723863e1404388ba3733387d48df>
    <Update_x0020_Parent_x0020_Child_x0020_Relation_x0028_1_x0029_1 xmlns="b3bc04a5-d503-43b1-b98c-a8cf663329d9">
      <Url xsi:nil="true"/>
      <Description xsi:nil="true"/>
    </Update_x0020_Parent_x0020_Child_x0020_Relation_x0028_1_x0029_1>
    <m6c7b4717b6346e6a075a59dd47eac69 xmlns="230e9df3-be65-4c73-a93b-d1236ebd677e">
      <Terms xmlns="http://schemas.microsoft.com/office/infopath/2007/PartnerControls"/>
    </m6c7b4717b6346e6a075a59dd47eac69>
    <kf34bcdc8fc34e479d3f94c6210e8e27 xmlns="230e9df3-be65-4c73-a93b-d1236ebd677e">
      <Terms xmlns="http://schemas.microsoft.com/office/infopath/2007/PartnerControls"/>
    </kf34bcdc8fc34e479d3f94c6210e8e27>
    <GenericText2 xmlns="230e9df3-be65-4c73-a93b-d1236ebd677e">G01KC-1-21721</GenericText2>
    <_dlc_DocId xmlns="230e9df3-be65-4c73-a93b-d1236ebd677e">G01KC-99682991-22025</_dlc_DocId>
    <_dlc_DocIdUrl xmlns="230e9df3-be65-4c73-a93b-d1236ebd677e">
      <Url>https://microsoft.sharepoint.com/sites/Infopedia_G01KC/_layouts/15/DocIdRedir.aspx?ID=G01KC-99682991-22025</Url>
      <Description>G01KC-99682991-22025</Description>
    </_dlc_DocIdUrl>
  </documentManagement>
</p:properties>
</file>

<file path=customXml/item5.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8261EC9-6BA1-47F4-AF93-B8358821818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230e9df3-be65-4c73-a93b-d1236ebd677e"/>
    <ds:schemaRef ds:uri="230E9DF3-BE65-4C73-A93B-D1236EBD677E"/>
    <ds:schemaRef ds:uri="b3bc04a5-d503-43b1-b98c-a8cf663329d9"/>
    <ds:schemaRef ds:uri="2478d1b8-79bf-461f-b8e8-704d21601f1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9154450-606E-4B96-BF32-1F954D2A6DE9}">
  <ds:schemaRefs>
    <ds:schemaRef ds:uri="http://schemas.microsoft.com/sharepoint/events"/>
  </ds:schemaRefs>
</ds:datastoreItem>
</file>

<file path=customXml/itemProps3.xml><?xml version="1.0" encoding="utf-8"?>
<ds:datastoreItem xmlns:ds="http://schemas.openxmlformats.org/officeDocument/2006/customXml" ds:itemID="{BD0A1E99-89B9-4F09-A0DB-7A0C56F0CC84}">
  <ds:schemaRefs>
    <ds:schemaRef ds:uri="Microsoft.SharePoint.Taxonomy.ContentTypeSync"/>
  </ds:schemaRefs>
</ds:datastoreItem>
</file>

<file path=customXml/itemProps4.xml><?xml version="1.0" encoding="utf-8"?>
<ds:datastoreItem xmlns:ds="http://schemas.openxmlformats.org/officeDocument/2006/customXml" ds:itemID="{F990F116-B58F-4255-B05B-DA3808E0E5C6}">
  <ds:schemaRefs>
    <ds:schemaRef ds:uri="2478d1b8-79bf-461f-b8e8-704d21601f1a"/>
    <ds:schemaRef ds:uri="http://schemas.openxmlformats.org/package/2006/metadata/core-properties"/>
    <ds:schemaRef ds:uri="http://schemas.microsoft.com/sharepoint/v3"/>
    <ds:schemaRef ds:uri="http://schemas.microsoft.com/office/infopath/2007/PartnerControls"/>
    <ds:schemaRef ds:uri="b3bc04a5-d503-43b1-b98c-a8cf663329d9"/>
    <ds:schemaRef ds:uri="http://www.w3.org/XML/1998/namespace"/>
    <ds:schemaRef ds:uri="230E9DF3-BE65-4C73-A93B-D1236EBD677E"/>
    <ds:schemaRef ds:uri="230e9df3-be65-4c73-a93b-d1236ebd677e"/>
    <ds:schemaRef ds:uri="http://schemas.microsoft.com/office/2006/documentManagement/types"/>
    <ds:schemaRef ds:uri="http://purl.org/dc/terms/"/>
    <ds:schemaRef ds:uri="http://schemas.microsoft.com/office/2006/metadata/properties"/>
    <ds:schemaRef ds:uri="http://purl.org/dc/dcmitype/"/>
    <ds:schemaRef ds:uri="http://purl.org/dc/elements/1.1/"/>
  </ds:schemaRefs>
</ds:datastoreItem>
</file>

<file path=customXml/itemProps5.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Microsoft_Connect_2016_KeynotesAndBreakouts_SlideTemplate_101416 1</Template>
  <TotalTime>11026</TotalTime>
  <Words>2062</Words>
  <Application>Microsoft Office PowerPoint</Application>
  <PresentationFormat>Custom</PresentationFormat>
  <Paragraphs>595</Paragraphs>
  <Slides>54</Slides>
  <Notes>7</Notes>
  <HiddenSlides>0</HiddenSlides>
  <MMClips>0</MMClips>
  <ScaleCrop>false</ScaleCrop>
  <HeadingPairs>
    <vt:vector size="6" baseType="variant">
      <vt:variant>
        <vt:lpstr>Fonts Used</vt:lpstr>
      </vt:variant>
      <vt:variant>
        <vt:i4>7</vt:i4>
      </vt:variant>
      <vt:variant>
        <vt:lpstr>Theme</vt:lpstr>
      </vt:variant>
      <vt:variant>
        <vt:i4>4</vt:i4>
      </vt:variant>
      <vt:variant>
        <vt:lpstr>Slide Titles</vt:lpstr>
      </vt:variant>
      <vt:variant>
        <vt:i4>54</vt:i4>
      </vt:variant>
    </vt:vector>
  </HeadingPairs>
  <TitlesOfParts>
    <vt:vector size="65" baseType="lpstr">
      <vt:lpstr>MS PGothic</vt:lpstr>
      <vt:lpstr>Arial</vt:lpstr>
      <vt:lpstr>Consolas</vt:lpstr>
      <vt:lpstr>Segoe UI</vt:lpstr>
      <vt:lpstr>Segoe UI Light</vt:lpstr>
      <vt:lpstr>Symbol</vt:lpstr>
      <vt:lpstr>Wingdings</vt:lpstr>
      <vt:lpstr>Connect_2016_Template_Light</vt:lpstr>
      <vt:lpstr>Connect_2016_Template_Dark</vt:lpstr>
      <vt:lpstr>Template (March 2016)</vt:lpstr>
      <vt:lpstr>Visual Studio Enterprise</vt:lpstr>
      <vt:lpstr>PowerPoint Presentation</vt:lpstr>
      <vt:lpstr>Keep in mind</vt:lpstr>
      <vt:lpstr>Clean Code</vt:lpstr>
      <vt:lpstr>On va jouer à un jeu  Cherchez les erreurs</vt:lpstr>
      <vt:lpstr>LE CODE </vt:lpstr>
      <vt:lpstr>Ma réaction ? </vt:lpstr>
      <vt:lpstr>Qu’est-ce qui ne va pas ? </vt:lpstr>
      <vt:lpstr>Qu’est-ce qui ne va pas ? </vt:lpstr>
      <vt:lpstr>Qu’est-ce qui ne va pas ? </vt:lpstr>
      <vt:lpstr>Dans ma tête ça fait : </vt:lpstr>
      <vt:lpstr>PowerPoint Presentation</vt:lpstr>
      <vt:lpstr>Un aspect important du bon code est le nommage. Nous devons uniquement utiliser des noms de classes, paramètres et variables qui se veulent lisibles</vt:lpstr>
      <vt:lpstr>PowerPoint Presentation</vt:lpstr>
      <vt:lpstr>Une technique pour éviter les nombres magiques en C# est l’utilisation d’énumérations.</vt:lpstr>
      <vt:lpstr>AccountStatus enum</vt:lpstr>
      <vt:lpstr>PowerPoint Presentation</vt:lpstr>
      <vt:lpstr>If, if-else, if-else de la même variable  Switch case,   Divisons les grandes lignes, avec des variables intermédiaires.</vt:lpstr>
      <vt:lpstr>PowerPoint Presentation</vt:lpstr>
      <vt:lpstr>Et finalement, si on utilise une valeur énumératrice non comprise dans le switch, on a le produit gratuit ?  Vente gratuite = Patron pas content!</vt:lpstr>
      <vt:lpstr>PowerPoint Presentation</vt:lpstr>
      <vt:lpstr>Tous les algorithmes semblent similaires pour le calcul de la réduction pour l’ancienneté sauf une exception : 0.7 * price Ce qui donne price – (0.3m * price) </vt:lpstr>
      <vt:lpstr>PowerPoint Presentation</vt:lpstr>
      <vt:lpstr>Une autre technique pour éviter les nombres magiques :  Constantes </vt:lpstr>
      <vt:lpstr>PowerPoint Presentation</vt:lpstr>
      <vt:lpstr>PowerPoint Presentation</vt:lpstr>
      <vt:lpstr>Le développeur est par nature fainéant!  CTRL+C &amp; CTRL+V est à exclure Et le StackOverflow pattern aussi !  </vt:lpstr>
      <vt:lpstr>Commençons par deux méthodes extension</vt:lpstr>
      <vt:lpstr>PowerPoint Presentation</vt:lpstr>
      <vt:lpstr>Hey mec, il y a trois fois la même chose! </vt:lpstr>
      <vt:lpstr>PowerPoint Presentation</vt:lpstr>
      <vt:lpstr>PowerPoint Presentation</vt:lpstr>
      <vt:lpstr>Ça c’est fait! </vt:lpstr>
      <vt:lpstr>On va plus loin ?  </vt:lpstr>
      <vt:lpstr>Utilisation de l’injection de dépendance, du strategy pattern et du factory pattern</vt:lpstr>
      <vt:lpstr>L’injection de dépendance c’est quoi? Je veux du pain perdu…</vt:lpstr>
      <vt:lpstr>Le strategy pattern est utile pour des situations où il est nécessaire de permuter dynamiquement les algorithmes utilisés dans une application. Le strategy pattern est prévu pour fournir le moyen de définir une famille d'algorithmes, encapsuler chacun d'eux en tant qu'objet, et les rendre interchangeables. Ce patron laisse les algorithmes changer indépendamment des clients qui les emploient.</vt:lpstr>
      <vt:lpstr>Utilisation du strategy pattern (WIKI)</vt:lpstr>
      <vt:lpstr>Utilisation du strategy pattern (WIKI)</vt:lpstr>
      <vt:lpstr>Utilisation du strategy pattern</vt:lpstr>
      <vt:lpstr>Le factory pattern permet d'instancier des objets dont le type est dérivé d'un type abstrait. La classe exacte de l'objet n'est donc pas connue par l'appelant. Plusieurs fabriques peuvent être regroupées en une fabrique abstraite permettant d'instancier des objets dérivant de plusieurs types abstraits différents. Les fabriques étant en général uniques dans un programme, on utilise souvent le patron de conception singleton pour les implémenter.</vt:lpstr>
      <vt:lpstr>Utilisation du factory pattern</vt:lpstr>
      <vt:lpstr>Let’s go!</vt:lpstr>
      <vt:lpstr>Interface pour le LoyaltyDiscountCalculator</vt:lpstr>
      <vt:lpstr>Définition de l’interface IAccountDiscountCalculator</vt:lpstr>
      <vt:lpstr>Pour chaque type de client, une logique / classe</vt:lpstr>
      <vt:lpstr>Interface d’un factory </vt:lpstr>
      <vt:lpstr>PowerPoint Presentation</vt:lpstr>
      <vt:lpstr>Retour en arrière, le code non clean : </vt:lpstr>
      <vt:lpstr>LE CODE </vt:lpstr>
      <vt:lpstr>Et maintenant, le code clean : </vt:lpstr>
      <vt:lpstr>Résultat final</vt:lpstr>
      <vt:lpstr>Avoir un naming convention dans une équipe rend le travail d’équipe plus facile.</vt:lpstr>
      <vt:lpstr>Ressources</vt:lpstr>
      <vt:lpstr>Merci</vt:lpstr>
    </vt:vector>
  </TitlesOfParts>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Our Journey to DevOps Deck</dc:title>
  <dc:subject>&lt;Speech title here&gt;</dc:subject>
  <dc:creator>Michael Koester</dc:creator>
  <dc:description>Template: Mindseye
Formatting: 
Audience Type:</dc:description>
  <cp:lastModifiedBy>Adrien Clerbois</cp:lastModifiedBy>
  <cp:revision>1613</cp:revision>
  <cp:lastPrinted>2017-11-12T22:14:25Z</cp:lastPrinted>
  <dcterms:created xsi:type="dcterms:W3CDTF">2016-11-02T10:32:26Z</dcterms:created>
  <dcterms:modified xsi:type="dcterms:W3CDTF">2017-11-12T22:16:12Z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0x0101000E4CB7077FEE4FF7AE86D4A500EEC7800300F96E2758736AEF45AFCE0C190C2A9DEC00CC074746C0EF6D439A06F1AAD31A3C2B</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49;#Moscone Center|d4f36a2e-dd0d-4424-990f-7c93b4e9f063</vt:lpwstr>
  </property>
  <property fmtid="{D5CDD505-2E9C-101B-9397-08002B2CF9AE}" pid="7" name="Track">
    <vt:lpwstr/>
  </property>
  <property fmtid="{D5CDD505-2E9C-101B-9397-08002B2CF9AE}" pid="8" name="Event Location">
    <vt:lpwstr>48;#San Francisco|84dfcb53-432b-499d-8965-93d483d36b4a</vt:lpwstr>
  </property>
  <property fmtid="{D5CDD505-2E9C-101B-9397-08002B2CF9AE}" pid="9" name="Campaign">
    <vt:lpwstr/>
  </property>
  <property fmtid="{D5CDD505-2E9C-101B-9397-08002B2CF9AE}" pid="10" name="IsMyDocuments">
    <vt:bool>true</vt:bool>
  </property>
  <property fmtid="{D5CDD505-2E9C-101B-9397-08002B2CF9AE}" pid="11" name="TaxKeyword">
    <vt:lpwstr/>
  </property>
  <property fmtid="{D5CDD505-2E9C-101B-9397-08002B2CF9AE}" pid="12" name="Audience1">
    <vt:lpwstr/>
  </property>
  <property fmtid="{D5CDD505-2E9C-101B-9397-08002B2CF9AE}" pid="13" name="Event Name">
    <vt:lpwstr>47;#Build|58542b36-5bf5-46a6-a53f-a41fb7a73785</vt:lpwstr>
  </property>
  <property fmtid="{D5CDD505-2E9C-101B-9397-08002B2CF9AE}" pid="14" name="Region">
    <vt:lpwstr/>
  </property>
  <property fmtid="{D5CDD505-2E9C-101B-9397-08002B2CF9AE}" pid="15" name="Confidentiality">
    <vt:lpwstr>14;#customer ready|8986c41d-21c5-4f8f-8a12-ea4625b46858</vt:lpwstr>
  </property>
  <property fmtid="{D5CDD505-2E9C-101B-9397-08002B2CF9AE}" pid="16" name="Industries">
    <vt:lpwstr/>
  </property>
  <property fmtid="{D5CDD505-2E9C-101B-9397-08002B2CF9AE}" pid="17" name="Roles">
    <vt:lpwstr/>
  </property>
  <property fmtid="{D5CDD505-2E9C-101B-9397-08002B2CF9AE}" pid="18" name="Competitors">
    <vt:lpwstr/>
  </property>
  <property fmtid="{D5CDD505-2E9C-101B-9397-08002B2CF9AE}" pid="19" name="SMSGDomain">
    <vt:lpwstr>21;#Cloud and Enterprise|adc2fe87-c79a-4ded-a449-3f86b954069d;#345;#Developer Tools Domain|58c4098f-5b04-404d-a0e5-4dc5be632145</vt:lpwstr>
  </property>
  <property fmtid="{D5CDD505-2E9C-101B-9397-08002B2CF9AE}" pid="20" name="BusinessArchitecture">
    <vt:lpwstr/>
  </property>
  <property fmtid="{D5CDD505-2E9C-101B-9397-08002B2CF9AE}" pid="21" name="Products">
    <vt:lpwstr>346;#software development tools|24853bda-fb66-4716-8bc8-88d26fdb57cb</vt:lpwstr>
  </property>
  <property fmtid="{D5CDD505-2E9C-101B-9397-08002B2CF9AE}" pid="22" name="ActivitiesAndPrograms">
    <vt:lpwstr/>
  </property>
  <property fmtid="{D5CDD505-2E9C-101B-9397-08002B2CF9AE}" pid="23" name="Segments">
    <vt:lpwstr/>
  </property>
  <property fmtid="{D5CDD505-2E9C-101B-9397-08002B2CF9AE}" pid="24" name="Partners">
    <vt:lpwstr/>
  </property>
  <property fmtid="{D5CDD505-2E9C-101B-9397-08002B2CF9AE}" pid="25" name="Topics">
    <vt:lpwstr/>
  </property>
  <property fmtid="{D5CDD505-2E9C-101B-9397-08002B2CF9AE}" pid="26" name="Groups">
    <vt:lpwstr>348;#Developer Platform and Tools Marketing|b117718f-aa6c-411f-b6a8-3da180b0b2c7</vt:lpwstr>
  </property>
  <property fmtid="{D5CDD505-2E9C-101B-9397-08002B2CF9AE}" pid="27" name="Audiences">
    <vt:lpwstr/>
  </property>
  <property fmtid="{D5CDD505-2E9C-101B-9397-08002B2CF9AE}" pid="28" name="_dlc_policyId">
    <vt:lpwstr/>
  </property>
  <property fmtid="{D5CDD505-2E9C-101B-9397-08002B2CF9AE}" pid="29" name="ItemRetentionFormula">
    <vt:lpwstr/>
  </property>
  <property fmtid="{D5CDD505-2E9C-101B-9397-08002B2CF9AE}" pid="30" name="_dlc_DocIdItemGuid">
    <vt:lpwstr>f4b7fffd-5d23-4ea5-8f26-b1edfaf835f4</vt:lpwstr>
  </property>
  <property fmtid="{D5CDD505-2E9C-101B-9397-08002B2CF9AE}" pid="31" name="of67e5d4b76f4a9db8769983fda9cec0">
    <vt:lpwstr/>
  </property>
  <property fmtid="{D5CDD505-2E9C-101B-9397-08002B2CF9AE}" pid="32" name="NewsType">
    <vt:lpwstr/>
  </property>
  <property fmtid="{D5CDD505-2E9C-101B-9397-08002B2CF9AE}" pid="33" name="ItemType">
    <vt:lpwstr>16;#customer presentations|18e9ae94-e321-4eea-82d2-ad5b2f470f3c</vt:lpwstr>
  </property>
  <property fmtid="{D5CDD505-2E9C-101B-9397-08002B2CF9AE}" pid="34" name="ga0c0bf70a6644469c61b3efa7025301">
    <vt:lpwstr/>
  </property>
  <property fmtid="{D5CDD505-2E9C-101B-9397-08002B2CF9AE}" pid="35" name="MSProducts">
    <vt:lpwstr/>
  </property>
  <property fmtid="{D5CDD505-2E9C-101B-9397-08002B2CF9AE}" pid="36" name="ExperienceContentType">
    <vt:lpwstr/>
  </property>
  <property fmtid="{D5CDD505-2E9C-101B-9397-08002B2CF9AE}" pid="37" name="l6f004f21209409da86a713c0f24627d">
    <vt:lpwstr/>
  </property>
  <property fmtid="{D5CDD505-2E9C-101B-9397-08002B2CF9AE}" pid="38" name="MSProductsTaxHTField0">
    <vt:lpwstr/>
  </property>
  <property fmtid="{D5CDD505-2E9C-101B-9397-08002B2CF9AE}" pid="39" name="Languages">
    <vt:lpwstr/>
  </property>
  <property fmtid="{D5CDD505-2E9C-101B-9397-08002B2CF9AE}" pid="40" name="e8080b0481964c759b2c36ae49591b31">
    <vt:lpwstr/>
  </property>
  <property fmtid="{D5CDD505-2E9C-101B-9397-08002B2CF9AE}" pid="41" name="TechnicalLevel">
    <vt:lpwstr/>
  </property>
  <property fmtid="{D5CDD505-2E9C-101B-9397-08002B2CF9AE}" pid="42" name="ldac8aee9d1f469e8cd8c3f8d6a615f2">
    <vt:lpwstr/>
  </property>
  <property fmtid="{D5CDD505-2E9C-101B-9397-08002B2CF9AE}" pid="43" name="EmployeeRole">
    <vt:lpwstr/>
  </property>
  <property fmtid="{D5CDD505-2E9C-101B-9397-08002B2CF9AE}" pid="44" name="NewsTopic">
    <vt:lpwstr/>
  </property>
  <property fmtid="{D5CDD505-2E9C-101B-9397-08002B2CF9AE}" pid="45" name="NewsSource">
    <vt:lpwstr/>
  </property>
  <property fmtid="{D5CDD505-2E9C-101B-9397-08002B2CF9AE}" pid="46" name="SMSGTags">
    <vt:lpwstr/>
  </property>
  <property fmtid="{D5CDD505-2E9C-101B-9397-08002B2CF9AE}" pid="47" name="MSPhysicalGeography">
    <vt:lpwstr/>
  </property>
  <property fmtid="{D5CDD505-2E9C-101B-9397-08002B2CF9AE}" pid="48" name="EnterpriseDomainTags">
    <vt:lpwstr/>
  </property>
  <property fmtid="{D5CDD505-2E9C-101B-9397-08002B2CF9AE}" pid="49" name="j3562c58ee414e028925bc902cfc01a1">
    <vt:lpwstr/>
  </property>
  <property fmtid="{D5CDD505-2E9C-101B-9397-08002B2CF9AE}" pid="50" name="la4444b61d19467597d63190b69ac227">
    <vt:lpwstr/>
  </property>
  <property fmtid="{D5CDD505-2E9C-101B-9397-08002B2CF9AE}" pid="51" name="_docset_NoMedatataSyncRequired">
    <vt:lpwstr>False</vt:lpwstr>
  </property>
</Properties>
</file>